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8" r:id="rId2"/>
    <p:sldId id="260" r:id="rId3"/>
    <p:sldId id="263" r:id="rId4"/>
    <p:sldId id="257" r:id="rId5"/>
    <p:sldId id="265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8654"/>
    <a:srgbClr val="80A75C"/>
    <a:srgbClr val="617046"/>
    <a:srgbClr val="096D58"/>
    <a:srgbClr val="0B8B70"/>
    <a:srgbClr val="0FB591"/>
    <a:srgbClr val="F2F2F2"/>
    <a:srgbClr val="64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11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3BAAC-D669-1430-18D7-0B6C6D9D0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C0B14-BD55-7122-884B-A7D441151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9548E-D97B-8E00-9AA8-E0CACF26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F559-F0A5-4778-A276-99162FE4F524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FEEC2-5C1C-DC23-9980-8107D18AA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45589-CFB5-6B9F-B948-5ABF61800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C4E7-6157-434B-9E9D-A6ECE7D8FF6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236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D262D-D660-AE1F-5A49-4B60F2CB3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2AA3D4-6CF9-DACC-301A-E00F5E59FF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0616A-D280-6B47-A0C7-7248046A1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F559-F0A5-4778-A276-99162FE4F524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58847-11B8-D196-51A3-141825D10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E5CD1-3C01-FCC6-5C45-C9F2E588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C4E7-6157-434B-9E9D-A6ECE7D8FF6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8248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DDB113-A42E-C23C-73C5-2E3D84BC5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3ACA7A-10D8-3AAF-1E26-4D2DBCE8E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98570-9400-88D0-F9D4-E09407E8B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F559-F0A5-4778-A276-99162FE4F524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CE1F1-5C5A-7A71-E52F-5A664DF6D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E4EAB-A371-3D2B-604F-F79C17B3E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C4E7-6157-434B-9E9D-A6ECE7D8FF6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3445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0AB53-E030-71C3-28ED-D103E2496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53629-7E0C-B851-269E-507F313CA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87CE2-EE3C-2E37-66DE-135045046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F559-F0A5-4778-A276-99162FE4F524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EDFA7-D553-396E-9DA4-F8240D2FC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07573-C26C-505A-D830-2D1CFFDC8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C4E7-6157-434B-9E9D-A6ECE7D8FF6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9700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9C3C-8CF3-8A00-EC31-AB0B32BCB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EFAB6-8290-0D12-FB05-66991E96A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2FFA4-017F-F1E2-2121-D6E6DFB8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F559-F0A5-4778-A276-99162FE4F524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57597-A829-B051-4331-41FD69CFC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590FA-C520-8AB3-08D8-1242DD1A3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C4E7-6157-434B-9E9D-A6ECE7D8FF6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1943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258D8-6D9D-B6E4-0B64-ABC1C4F81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78704-A0C7-4FB4-D459-399FCBFB8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936872-AAE2-4AC3-21FE-B9C3F567B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75F81-5C57-0306-6F8B-E48007FFD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F559-F0A5-4778-A276-99162FE4F524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FE38C-AF22-90A6-7DD2-BAE1F6972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7B40D-4F78-9623-E663-6EC06307B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C4E7-6157-434B-9E9D-A6ECE7D8FF6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5246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5A152-6E66-D980-7C76-73DA5B3FA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ED31-7B01-D2A9-BF97-6BD4A7E66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39D3F2-EF56-5AA3-28E5-80BAF28B0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14D615-7424-71BA-2B19-E5CC6496F0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932234-509B-2FE0-598A-1E9F04544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116C19-F82D-FCA2-8C04-D5E39EBCE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F559-F0A5-4778-A276-99162FE4F524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465EB4-C633-A224-7116-100E6433F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761D59-9C4A-998B-6B85-FE576A51C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C4E7-6157-434B-9E9D-A6ECE7D8FF6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801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BF940-8458-3E94-1DC8-8E4933FDD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3F4EBD-C3DB-1959-182D-2A110FC1F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F559-F0A5-4778-A276-99162FE4F524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2717F7-C964-ECF4-CF09-92850A0BF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16ECA-C82D-9027-55C2-0E25183BB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C4E7-6157-434B-9E9D-A6ECE7D8FF6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525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DEF1CA-31E3-6587-9450-E842E0304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F559-F0A5-4778-A276-99162FE4F524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6057DD-E5DA-7667-327B-DB429C10A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F0541-B24B-1B5A-FFB1-BBA27B5A6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C4E7-6157-434B-9E9D-A6ECE7D8FF6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4197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0D055-0715-E642-0D0C-F50BCC023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E46E8-A46D-D22A-F35B-4A8D28DF6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DB8CA9-48D5-0426-44E1-3418144AA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7A8F4-0129-00E4-CEE5-D19702FF9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F559-F0A5-4778-A276-99162FE4F524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C2ABCE-F255-498A-A459-0D8269E4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D4206-DEFA-8B77-FFF8-32C21DA6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C4E7-6157-434B-9E9D-A6ECE7D8FF6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595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6F506-D1FE-6E36-F1F1-F322CB846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214FA2-C685-7ED4-0826-B32BFF6E5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ABEC1C-D169-00F9-79FF-53BD9AD87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8CBD5-2ED5-C74F-73AB-196880758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F559-F0A5-4778-A276-99162FE4F524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1E422-69F3-425A-2AC1-BCE80B73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4488D-201F-0997-52A8-24B9FAD4C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C4E7-6157-434B-9E9D-A6ECE7D8FF6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188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A27AA3-CFE8-F496-350B-1DB3CE62A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E32D0-F688-4063-74C6-A81672492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20A44-4C2A-318E-F628-EF16BC4DE6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FF559-F0A5-4778-A276-99162FE4F524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E8ADC-F695-CD65-C4C6-8B8DE37287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4B0C7-8FB9-55AE-91A4-610DBFF4AE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3C4E7-6157-434B-9E9D-A6ECE7D8FF6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505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3.wdp"/><Relationship Id="rId7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12.jpe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48654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F115589-3318-D8CF-B920-05E5AECD02E3}"/>
              </a:ext>
            </a:extLst>
          </p:cNvPr>
          <p:cNvSpPr/>
          <p:nvPr/>
        </p:nvSpPr>
        <p:spPr>
          <a:xfrm>
            <a:off x="0" y="763571"/>
            <a:ext cx="6589336" cy="1507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DAE838-2A06-B542-2DDF-0F47E3107F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29"/>
          <a:stretch/>
        </p:blipFill>
        <p:spPr>
          <a:xfrm>
            <a:off x="0" y="1578417"/>
            <a:ext cx="12192000" cy="5286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5EE2DE-E1B6-7864-BEB6-FDF526CFB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10" y="851980"/>
            <a:ext cx="4487160" cy="138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67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9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D54EA95-0A15-425B-1CBE-91A11A808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07" y="0"/>
            <a:ext cx="5223867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70C7E79-6550-E0B3-25E4-8D8194CB79F2}"/>
              </a:ext>
            </a:extLst>
          </p:cNvPr>
          <p:cNvSpPr/>
          <p:nvPr/>
        </p:nvSpPr>
        <p:spPr>
          <a:xfrm>
            <a:off x="4826524" y="1684296"/>
            <a:ext cx="7136089" cy="4216883"/>
          </a:xfrm>
          <a:prstGeom prst="roundRect">
            <a:avLst>
              <a:gd name="adj" fmla="val 3317"/>
            </a:avLst>
          </a:prstGeom>
          <a:solidFill>
            <a:srgbClr val="74865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C3A6C9-1139-07DD-2638-34F818AC97CF}"/>
              </a:ext>
            </a:extLst>
          </p:cNvPr>
          <p:cNvSpPr txBox="1"/>
          <p:nvPr/>
        </p:nvSpPr>
        <p:spPr>
          <a:xfrm>
            <a:off x="7386987" y="2030523"/>
            <a:ext cx="2264698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reflection blurRad="330200" stA="71000" endPos="65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Are</a:t>
            </a:r>
            <a:endParaRPr lang="en-IN" sz="32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29E0B6-7945-454D-B6A0-97FFE807B9FE}"/>
              </a:ext>
            </a:extLst>
          </p:cNvPr>
          <p:cNvSpPr txBox="1"/>
          <p:nvPr/>
        </p:nvSpPr>
        <p:spPr>
          <a:xfrm>
            <a:off x="5065990" y="2836396"/>
            <a:ext cx="6805533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Started in 2020, </a:t>
            </a:r>
            <a:r>
              <a:rPr lang="en-US" sz="2100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VADIVEL RAMU &amp; SURENDRAN KUMAR </a:t>
            </a:r>
            <a:r>
              <a:rPr lang="en-US" sz="2000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chief  of HAWKSWELL.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Our team are </a:t>
            </a:r>
            <a:r>
              <a:rPr lang="en-US" sz="2000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13+ years 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experienced</a:t>
            </a:r>
            <a:r>
              <a:rPr lang="en-US" sz="2000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Interior and Exterior Turnkey projects, Constructions, Project Management and Project Consultancy.</a:t>
            </a:r>
          </a:p>
          <a:p>
            <a:endParaRPr lang="en-US" sz="2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Our passion is to improve the Ambience for our project space with best quality , blended with  excellent Service, is the foundation for the successful business.</a:t>
            </a:r>
            <a:endParaRPr lang="en-IN" sz="2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AE072D-55BD-C5B8-F8D3-E20EBFE222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4" y="245097"/>
            <a:ext cx="2168163" cy="6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62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3B606AC-0708-277F-86D4-67B9364B7E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" t="2395" b="1208"/>
          <a:stretch/>
        </p:blipFill>
        <p:spPr>
          <a:xfrm>
            <a:off x="7460517" y="0"/>
            <a:ext cx="4731483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ECA925-097C-1857-7655-7B6B7F229FAE}"/>
              </a:ext>
            </a:extLst>
          </p:cNvPr>
          <p:cNvSpPr/>
          <p:nvPr/>
        </p:nvSpPr>
        <p:spPr>
          <a:xfrm>
            <a:off x="200322" y="1286500"/>
            <a:ext cx="7969345" cy="4713403"/>
          </a:xfrm>
          <a:prstGeom prst="roundRect">
            <a:avLst>
              <a:gd name="adj" fmla="val 3317"/>
            </a:avLst>
          </a:prstGeom>
          <a:solidFill>
            <a:srgbClr val="74865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1E3811-CA1A-089E-B72E-7F0A29E3C239}"/>
              </a:ext>
            </a:extLst>
          </p:cNvPr>
          <p:cNvSpPr txBox="1"/>
          <p:nvPr/>
        </p:nvSpPr>
        <p:spPr>
          <a:xfrm>
            <a:off x="2607849" y="1664071"/>
            <a:ext cx="3304679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reflection blurRad="342900" stA="71000" endPos="65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 Work</a:t>
            </a:r>
            <a:endParaRPr lang="en-IN" sz="32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F21F91-36B9-2DE2-8CFE-5A95CC195EA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4" y="245097"/>
            <a:ext cx="2168163" cy="66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24051-C35B-E256-771A-B62AF9103C40}"/>
              </a:ext>
            </a:extLst>
          </p:cNvPr>
          <p:cNvSpPr txBox="1"/>
          <p:nvPr/>
        </p:nvSpPr>
        <p:spPr>
          <a:xfrm>
            <a:off x="561248" y="2620649"/>
            <a:ext cx="7397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Hawkswell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a equipped with the entire infrastructure. We are necessary to comfortably handle the largest and most complex projects, with a highly skilled workforce and team of professionals, We can deliver the results as desired by client. We have a team of Designers, Electrical &amp; HVAC Consultant, Project managers, Site supervisors, Accounts and office admin.</a:t>
            </a:r>
            <a:endParaRPr lang="en-IN" sz="2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IN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56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1D5DA47-4BF7-6298-0916-C913809AB2B4}"/>
              </a:ext>
            </a:extLst>
          </p:cNvPr>
          <p:cNvSpPr/>
          <p:nvPr/>
        </p:nvSpPr>
        <p:spPr>
          <a:xfrm>
            <a:off x="-37708" y="0"/>
            <a:ext cx="3821431" cy="6858000"/>
          </a:xfrm>
          <a:prstGeom prst="rect">
            <a:avLst/>
          </a:prstGeom>
          <a:solidFill>
            <a:srgbClr val="74865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588B0D8-1AEF-5296-ADCE-843564F1C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0528" y="1796217"/>
            <a:ext cx="4791471" cy="506178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AD06C34-E6FE-9509-13EA-6D1DE2F1FF4D}"/>
              </a:ext>
            </a:extLst>
          </p:cNvPr>
          <p:cNvSpPr txBox="1"/>
          <p:nvPr/>
        </p:nvSpPr>
        <p:spPr>
          <a:xfrm>
            <a:off x="4562573" y="617028"/>
            <a:ext cx="5986020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reflection blurRad="342900" stA="71000" endPos="65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tabLst>
                <a:tab pos="536575" algn="l"/>
              </a:tabLst>
            </a:pP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 Recent Projects</a:t>
            </a:r>
            <a:endParaRPr lang="en-IN" sz="3200" b="1" kern="1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1C7E88D-742D-B227-DFEF-2268CC86D490}"/>
              </a:ext>
            </a:extLst>
          </p:cNvPr>
          <p:cNvSpPr/>
          <p:nvPr/>
        </p:nvSpPr>
        <p:spPr>
          <a:xfrm>
            <a:off x="0" y="1634218"/>
            <a:ext cx="7777114" cy="5385779"/>
          </a:xfrm>
          <a:custGeom>
            <a:avLst/>
            <a:gdLst>
              <a:gd name="connsiteX0" fmla="*/ 1489435 w 8305014"/>
              <a:gd name="connsiteY0" fmla="*/ 1338606 h 5825765"/>
              <a:gd name="connsiteX1" fmla="*/ 2780907 w 8305014"/>
              <a:gd name="connsiteY1" fmla="*/ 2639505 h 5825765"/>
              <a:gd name="connsiteX2" fmla="*/ 5514680 w 8305014"/>
              <a:gd name="connsiteY2" fmla="*/ 0 h 5825765"/>
              <a:gd name="connsiteX3" fmla="*/ 8305014 w 8305014"/>
              <a:gd name="connsiteY3" fmla="*/ 2846895 h 5825765"/>
              <a:gd name="connsiteX4" fmla="*/ 5439266 w 8305014"/>
              <a:gd name="connsiteY4" fmla="*/ 5740924 h 5825765"/>
              <a:gd name="connsiteX5" fmla="*/ 2856321 w 8305014"/>
              <a:gd name="connsiteY5" fmla="*/ 5825765 h 5825765"/>
              <a:gd name="connsiteX6" fmla="*/ 0 w 8305014"/>
              <a:gd name="connsiteY6" fmla="*/ 2846895 h 5825765"/>
              <a:gd name="connsiteX7" fmla="*/ 1489435 w 8305014"/>
              <a:gd name="connsiteY7" fmla="*/ 1338606 h 582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05014" h="5825765">
                <a:moveTo>
                  <a:pt x="1489435" y="1338606"/>
                </a:moveTo>
                <a:lnTo>
                  <a:pt x="2780907" y="2639505"/>
                </a:lnTo>
                <a:lnTo>
                  <a:pt x="5514680" y="0"/>
                </a:lnTo>
                <a:lnTo>
                  <a:pt x="8305014" y="2846895"/>
                </a:lnTo>
                <a:lnTo>
                  <a:pt x="5439266" y="5740924"/>
                </a:lnTo>
                <a:lnTo>
                  <a:pt x="2856321" y="5825765"/>
                </a:lnTo>
                <a:lnTo>
                  <a:pt x="0" y="2846895"/>
                </a:lnTo>
                <a:lnTo>
                  <a:pt x="1489435" y="13386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C65C0D5-5A6D-7153-CF99-F07379F68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3" y="1766188"/>
            <a:ext cx="7626289" cy="5089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063122-6377-661C-F67B-05A9D762A5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4" y="245097"/>
            <a:ext cx="2168163" cy="66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BFC23D-3E5A-0DCA-65F3-6F7C0CD8086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667" y="4383735"/>
            <a:ext cx="1398252" cy="43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86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1D5DA47-4BF7-6298-0916-C913809AB2B4}"/>
              </a:ext>
            </a:extLst>
          </p:cNvPr>
          <p:cNvSpPr/>
          <p:nvPr/>
        </p:nvSpPr>
        <p:spPr>
          <a:xfrm>
            <a:off x="6285296" y="0"/>
            <a:ext cx="5906703" cy="6858000"/>
          </a:xfrm>
          <a:prstGeom prst="rect">
            <a:avLst/>
          </a:prstGeom>
          <a:solidFill>
            <a:srgbClr val="74865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D06C34-E6FE-9509-13EA-6D1DE2F1FF4D}"/>
              </a:ext>
            </a:extLst>
          </p:cNvPr>
          <p:cNvSpPr txBox="1"/>
          <p:nvPr/>
        </p:nvSpPr>
        <p:spPr>
          <a:xfrm>
            <a:off x="4255837" y="432772"/>
            <a:ext cx="4132392" cy="58375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reflection blurRad="342900" stA="71000" endPos="65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 Ongoing Projects</a:t>
            </a:r>
            <a:endParaRPr lang="en-IN" sz="32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771FE0D-F7A9-CCF3-1AB4-5CCD72A5ACE8}"/>
              </a:ext>
            </a:extLst>
          </p:cNvPr>
          <p:cNvGrpSpPr/>
          <p:nvPr/>
        </p:nvGrpSpPr>
        <p:grpSpPr>
          <a:xfrm>
            <a:off x="1564849" y="1555423"/>
            <a:ext cx="9492792" cy="4892728"/>
            <a:chOff x="2243475" y="2336307"/>
            <a:chExt cx="8274726" cy="4111844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467DC97-2B1A-24F9-8CD7-FEF8D71EC274}"/>
                </a:ext>
              </a:extLst>
            </p:cNvPr>
            <p:cNvSpPr/>
            <p:nvPr/>
          </p:nvSpPr>
          <p:spPr>
            <a:xfrm>
              <a:off x="4326903" y="3337089"/>
              <a:ext cx="4421171" cy="1932495"/>
            </a:xfrm>
            <a:custGeom>
              <a:avLst/>
              <a:gdLst>
                <a:gd name="connsiteX0" fmla="*/ 94268 w 4421171"/>
                <a:gd name="connsiteY0" fmla="*/ 0 h 1932495"/>
                <a:gd name="connsiteX1" fmla="*/ 1706252 w 4421171"/>
                <a:gd name="connsiteY1" fmla="*/ 150829 h 1932495"/>
                <a:gd name="connsiteX2" fmla="*/ 4260916 w 4421171"/>
                <a:gd name="connsiteY2" fmla="*/ 103695 h 1932495"/>
                <a:gd name="connsiteX3" fmla="*/ 4421171 w 4421171"/>
                <a:gd name="connsiteY3" fmla="*/ 1168923 h 1932495"/>
                <a:gd name="connsiteX4" fmla="*/ 3864990 w 4421171"/>
                <a:gd name="connsiteY4" fmla="*/ 1932495 h 1932495"/>
                <a:gd name="connsiteX5" fmla="*/ 1696825 w 4421171"/>
                <a:gd name="connsiteY5" fmla="*/ 1923068 h 1932495"/>
                <a:gd name="connsiteX6" fmla="*/ 0 w 4421171"/>
                <a:gd name="connsiteY6" fmla="*/ 1197204 h 1932495"/>
                <a:gd name="connsiteX7" fmla="*/ 94268 w 4421171"/>
                <a:gd name="connsiteY7" fmla="*/ 0 h 193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21171" h="1932495">
                  <a:moveTo>
                    <a:pt x="94268" y="0"/>
                  </a:moveTo>
                  <a:lnTo>
                    <a:pt x="1706252" y="150829"/>
                  </a:lnTo>
                  <a:lnTo>
                    <a:pt x="4260916" y="103695"/>
                  </a:lnTo>
                  <a:lnTo>
                    <a:pt x="4421171" y="1168923"/>
                  </a:lnTo>
                  <a:lnTo>
                    <a:pt x="3864990" y="1932495"/>
                  </a:lnTo>
                  <a:lnTo>
                    <a:pt x="1696825" y="1923068"/>
                  </a:lnTo>
                  <a:lnTo>
                    <a:pt x="0" y="1197204"/>
                  </a:lnTo>
                  <a:lnTo>
                    <a:pt x="9426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AF3B726-1181-AEA5-2BC3-C7AA398CB7D7}"/>
                </a:ext>
              </a:extLst>
            </p:cNvPr>
            <p:cNvSpPr/>
            <p:nvPr/>
          </p:nvSpPr>
          <p:spPr>
            <a:xfrm rot="2668514">
              <a:off x="2243475" y="2336307"/>
              <a:ext cx="2325950" cy="2228296"/>
            </a:xfrm>
            <a:prstGeom prst="roundRect">
              <a:avLst/>
            </a:prstGeom>
            <a:blipFill dpi="0" rotWithShape="0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9000" contrast="21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40641" t="549" r="-45957" b="-39013"/>
              </a:stretch>
            </a:blip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A8FEA17-9372-24FC-F6A3-7691153BAFDE}"/>
                </a:ext>
              </a:extLst>
            </p:cNvPr>
            <p:cNvSpPr/>
            <p:nvPr/>
          </p:nvSpPr>
          <p:spPr>
            <a:xfrm rot="2668514">
              <a:off x="5232274" y="2349809"/>
              <a:ext cx="2325950" cy="2228296"/>
            </a:xfrm>
            <a:prstGeom prst="roundRect">
              <a:avLst/>
            </a:prstGeom>
            <a:blipFill dpi="0" rotWithShape="0">
              <a:blip r:embed="rId4"/>
              <a:srcRect/>
              <a:stretch>
                <a:fillRect l="-6844" t="549" r="-9316" b="-39013"/>
              </a:stretch>
            </a:blip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CCAD90A-9B77-B89F-D8BA-1931445BA87E}"/>
                </a:ext>
              </a:extLst>
            </p:cNvPr>
            <p:cNvSpPr/>
            <p:nvPr/>
          </p:nvSpPr>
          <p:spPr>
            <a:xfrm rot="2668514">
              <a:off x="8214201" y="2371371"/>
              <a:ext cx="2304000" cy="2228296"/>
            </a:xfrm>
            <a:prstGeom prst="roundRect">
              <a:avLst/>
            </a:prstGeom>
            <a:blipFill dpi="0" rotWithShape="0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47000"/>
                        </a14:imgEffect>
                        <a14:imgEffect>
                          <a14:brightnessContrast bright="27000" contrast="6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318" t="-86" r="2166" b="-26685"/>
              </a:stretch>
            </a:blip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8C883CD-3FF0-D9CD-03B2-D8A66F2C134A}"/>
                </a:ext>
              </a:extLst>
            </p:cNvPr>
            <p:cNvSpPr/>
            <p:nvPr/>
          </p:nvSpPr>
          <p:spPr>
            <a:xfrm rot="2668514">
              <a:off x="6749073" y="4126152"/>
              <a:ext cx="2325950" cy="2268000"/>
            </a:xfrm>
            <a:prstGeom prst="roundRect">
              <a:avLst/>
            </a:prstGeom>
            <a:blipFill dpi="0" rotWithShape="0">
              <a:blip r:embed="rId7"/>
              <a:srcRect/>
              <a:stretch>
                <a:fillRect l="192" t="-3842" r="-5658" b="-17598"/>
              </a:stretch>
            </a:blip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3E38DB6-AE63-E067-C484-3DA30E03B76D}"/>
                </a:ext>
              </a:extLst>
            </p:cNvPr>
            <p:cNvSpPr/>
            <p:nvPr/>
          </p:nvSpPr>
          <p:spPr>
            <a:xfrm rot="2668514">
              <a:off x="3751294" y="4072151"/>
              <a:ext cx="2340000" cy="2376000"/>
            </a:xfrm>
            <a:prstGeom prst="roundRect">
              <a:avLst/>
            </a:prstGeom>
            <a:blipFill dpi="0" rotWithShape="0">
              <a:blip r:embed="rId8"/>
              <a:srcRect/>
              <a:stretch>
                <a:fillRect l="-1407" t="-3192" r="-8579" b="-802"/>
              </a:stretch>
            </a:blip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92433A0-5952-B814-6525-A3E6CF13BA4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22" y="4673568"/>
            <a:ext cx="1367236" cy="4222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750556-8671-DA68-A73F-C6C1C78EF8F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4" y="245097"/>
            <a:ext cx="2168163" cy="6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86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5FA056-32CE-8660-F4C7-251409538EC8}"/>
              </a:ext>
            </a:extLst>
          </p:cNvPr>
          <p:cNvSpPr/>
          <p:nvPr/>
        </p:nvSpPr>
        <p:spPr>
          <a:xfrm>
            <a:off x="-37707" y="0"/>
            <a:ext cx="2632690" cy="6858000"/>
          </a:xfrm>
          <a:prstGeom prst="rect">
            <a:avLst/>
          </a:prstGeom>
          <a:solidFill>
            <a:srgbClr val="74865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D48E4E-AE6D-92CA-2CE0-93AB3CCBA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47" y="1626320"/>
            <a:ext cx="3537493" cy="10924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9F8713-795E-98DA-DBE2-95A82FD7576B}"/>
              </a:ext>
            </a:extLst>
          </p:cNvPr>
          <p:cNvSpPr txBox="1"/>
          <p:nvPr/>
        </p:nvSpPr>
        <p:spPr>
          <a:xfrm>
            <a:off x="5734117" y="3961522"/>
            <a:ext cx="3780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rgbClr val="7486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VADIVEL RAMU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82B77-6E66-B816-C340-50F54B766751}"/>
              </a:ext>
            </a:extLst>
          </p:cNvPr>
          <p:cNvSpPr txBox="1"/>
          <p:nvPr/>
        </p:nvSpPr>
        <p:spPr>
          <a:xfrm>
            <a:off x="5904672" y="4494169"/>
            <a:ext cx="515816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#4-29 Second Floor, </a:t>
            </a:r>
            <a:r>
              <a:rPr lang="en-I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MIG,Pari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Salai,</a:t>
            </a:r>
          </a:p>
          <a:p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JJ NAGAR, </a:t>
            </a:r>
            <a:r>
              <a:rPr lang="en-I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Mugappair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East, Chennai-600037</a:t>
            </a:r>
          </a:p>
          <a:p>
            <a:endParaRPr lang="en-IN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vel@hawkswell.in</a:t>
            </a:r>
          </a:p>
          <a:p>
            <a:endParaRPr lang="en-IN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Mob: 78128 88886</a:t>
            </a:r>
          </a:p>
          <a:p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  : 044 47688894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C82F7DC-FC59-AE40-896E-C6695C4B47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9932130"/>
              </p:ext>
            </p:extLst>
          </p:nvPr>
        </p:nvGraphicFramePr>
        <p:xfrm>
          <a:off x="5518896" y="4637988"/>
          <a:ext cx="411589" cy="1555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36379" imgH="515740" progId="CorelDraw.Graphic.20">
                  <p:embed/>
                </p:oleObj>
              </mc:Choice>
              <mc:Fallback>
                <p:oleObj name="CorelDRAW" r:id="rId3" imgW="136379" imgH="515740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18896" y="4637988"/>
                        <a:ext cx="411589" cy="15554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6597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650</TotalTime>
  <Words>175</Words>
  <Application>Microsoft Office PowerPoint</Application>
  <PresentationFormat>Widescreen</PresentationFormat>
  <Paragraphs>16</Paragraphs>
  <Slides>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LTA STUDIO</dc:creator>
  <cp:lastModifiedBy>LTA STUDIO</cp:lastModifiedBy>
  <cp:revision>72</cp:revision>
  <dcterms:created xsi:type="dcterms:W3CDTF">2024-01-22T13:42:27Z</dcterms:created>
  <dcterms:modified xsi:type="dcterms:W3CDTF">2024-01-27T10:54:49Z</dcterms:modified>
</cp:coreProperties>
</file>