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6309" y="399541"/>
            <a:ext cx="773938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2881" y="3262630"/>
            <a:ext cx="11286236" cy="1833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5" Type="http://schemas.openxmlformats.org/officeDocument/2006/relationships/image" Target="../media/image2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8" Type="http://schemas.openxmlformats.org/officeDocument/2006/relationships/image" Target="../media/image33.jpg"/><Relationship Id="rId9" Type="http://schemas.openxmlformats.org/officeDocument/2006/relationships/image" Target="../media/image34.jp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jpg"/><Relationship Id="rId13" Type="http://schemas.openxmlformats.org/officeDocument/2006/relationships/image" Target="../media/image38.jpg"/><Relationship Id="rId14" Type="http://schemas.openxmlformats.org/officeDocument/2006/relationships/image" Target="../media/image3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Relationship Id="rId25" Type="http://schemas.openxmlformats.org/officeDocument/2006/relationships/image" Target="../media/image63.png"/><Relationship Id="rId26" Type="http://schemas.openxmlformats.org/officeDocument/2006/relationships/image" Target="../media/image64.png"/><Relationship Id="rId27" Type="http://schemas.openxmlformats.org/officeDocument/2006/relationships/image" Target="../media/image65.png"/><Relationship Id="rId28" Type="http://schemas.openxmlformats.org/officeDocument/2006/relationships/image" Target="../media/image66.png"/><Relationship Id="rId29" Type="http://schemas.openxmlformats.org/officeDocument/2006/relationships/image" Target="../media/image67.png"/><Relationship Id="rId30" Type="http://schemas.openxmlformats.org/officeDocument/2006/relationships/image" Target="../media/image68.png"/><Relationship Id="rId31" Type="http://schemas.openxmlformats.org/officeDocument/2006/relationships/image" Target="../media/image6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1950"/>
            <a:ext cx="12192000" cy="6496050"/>
            <a:chOff x="0" y="361950"/>
            <a:chExt cx="12192000" cy="6496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761" y="361950"/>
              <a:ext cx="8782050" cy="62674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11245"/>
              <a:ext cx="12191999" cy="37467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7276" y="2144267"/>
              <a:ext cx="8966454" cy="1962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85188" y="2183129"/>
              <a:ext cx="8860155" cy="1855470"/>
            </a:xfrm>
            <a:custGeom>
              <a:avLst/>
              <a:gdLst/>
              <a:ahLst/>
              <a:cxnLst/>
              <a:rect l="l" t="t" r="r" b="b"/>
              <a:pathLst>
                <a:path w="8860155" h="1855470">
                  <a:moveTo>
                    <a:pt x="8859773" y="0"/>
                  </a:moveTo>
                  <a:lnTo>
                    <a:pt x="0" y="0"/>
                  </a:lnTo>
                  <a:lnTo>
                    <a:pt x="0" y="1855470"/>
                  </a:lnTo>
                  <a:lnTo>
                    <a:pt x="8859773" y="1855470"/>
                  </a:lnTo>
                  <a:lnTo>
                    <a:pt x="8859773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36417" y="2445258"/>
            <a:ext cx="6957695" cy="125158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solidFill>
                  <a:srgbClr val="F1F1F1"/>
                </a:solidFill>
              </a:rPr>
              <a:t>Screening</a:t>
            </a:r>
            <a:r>
              <a:rPr dirty="0" sz="2700" spc="5">
                <a:solidFill>
                  <a:srgbClr val="F1F1F1"/>
                </a:solidFill>
              </a:rPr>
              <a:t> </a:t>
            </a:r>
            <a:r>
              <a:rPr dirty="0" sz="2700">
                <a:solidFill>
                  <a:srgbClr val="F1F1F1"/>
                </a:solidFill>
              </a:rPr>
              <a:t>of</a:t>
            </a:r>
            <a:r>
              <a:rPr dirty="0" sz="2700" spc="-45">
                <a:solidFill>
                  <a:srgbClr val="F1F1F1"/>
                </a:solidFill>
              </a:rPr>
              <a:t> </a:t>
            </a:r>
            <a:r>
              <a:rPr dirty="0" sz="2700" spc="-15">
                <a:solidFill>
                  <a:srgbClr val="F1F1F1"/>
                </a:solidFill>
              </a:rPr>
              <a:t>Wild</a:t>
            </a:r>
            <a:r>
              <a:rPr dirty="0" sz="2700" spc="5">
                <a:solidFill>
                  <a:srgbClr val="F1F1F1"/>
                </a:solidFill>
              </a:rPr>
              <a:t> </a:t>
            </a:r>
            <a:r>
              <a:rPr dirty="0" sz="2700" spc="-5">
                <a:solidFill>
                  <a:srgbClr val="F1F1F1"/>
                </a:solidFill>
              </a:rPr>
              <a:t>Strain</a:t>
            </a:r>
            <a:r>
              <a:rPr dirty="0" sz="2700" spc="5">
                <a:solidFill>
                  <a:srgbClr val="F1F1F1"/>
                </a:solidFill>
              </a:rPr>
              <a:t> </a:t>
            </a:r>
            <a:r>
              <a:rPr dirty="0" sz="2700" spc="-5" i="1">
                <a:solidFill>
                  <a:srgbClr val="F1F1F1"/>
                </a:solidFill>
                <a:latin typeface="Times New Roman"/>
                <a:cs typeface="Times New Roman"/>
              </a:rPr>
              <a:t>Escherichia</a:t>
            </a:r>
            <a:r>
              <a:rPr dirty="0" sz="2700" spc="5" i="1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700" i="1">
                <a:solidFill>
                  <a:srgbClr val="F1F1F1"/>
                </a:solidFill>
                <a:latin typeface="Times New Roman"/>
                <a:cs typeface="Times New Roman"/>
              </a:rPr>
              <a:t>coli</a:t>
            </a:r>
            <a:endParaRPr sz="2700">
              <a:latin typeface="Times New Roman"/>
              <a:cs typeface="Times New Roman"/>
            </a:endParaRPr>
          </a:p>
          <a:p>
            <a:pPr algn="ctr" marL="12700" marR="5080">
              <a:lnSpc>
                <a:spcPts val="3170"/>
              </a:lnSpc>
              <a:spcBef>
                <a:spcPts val="160"/>
              </a:spcBef>
            </a:pPr>
            <a:r>
              <a:rPr dirty="0" sz="2700" spc="-15">
                <a:solidFill>
                  <a:srgbClr val="F1F1F1"/>
                </a:solidFill>
              </a:rPr>
              <a:t>from</a:t>
            </a:r>
            <a:r>
              <a:rPr dirty="0" sz="2700" spc="-5">
                <a:solidFill>
                  <a:srgbClr val="F1F1F1"/>
                </a:solidFill>
              </a:rPr>
              <a:t> the</a:t>
            </a:r>
            <a:r>
              <a:rPr dirty="0" sz="2700">
                <a:solidFill>
                  <a:srgbClr val="F1F1F1"/>
                </a:solidFill>
              </a:rPr>
              <a:t> </a:t>
            </a:r>
            <a:r>
              <a:rPr dirty="0" sz="2700" spc="-5">
                <a:solidFill>
                  <a:srgbClr val="F1F1F1"/>
                </a:solidFill>
              </a:rPr>
              <a:t>Banks </a:t>
            </a:r>
            <a:r>
              <a:rPr dirty="0" sz="2700">
                <a:solidFill>
                  <a:srgbClr val="F1F1F1"/>
                </a:solidFill>
              </a:rPr>
              <a:t>of </a:t>
            </a:r>
            <a:r>
              <a:rPr dirty="0" sz="2700" spc="-5">
                <a:solidFill>
                  <a:srgbClr val="F1F1F1"/>
                </a:solidFill>
              </a:rPr>
              <a:t>Cooum </a:t>
            </a:r>
            <a:r>
              <a:rPr dirty="0" sz="2700">
                <a:solidFill>
                  <a:srgbClr val="F1F1F1"/>
                </a:solidFill>
              </a:rPr>
              <a:t>River</a:t>
            </a:r>
            <a:r>
              <a:rPr dirty="0" sz="2700" spc="-55">
                <a:solidFill>
                  <a:srgbClr val="F1F1F1"/>
                </a:solidFill>
              </a:rPr>
              <a:t> </a:t>
            </a:r>
            <a:r>
              <a:rPr dirty="0" sz="2700" spc="-5">
                <a:solidFill>
                  <a:srgbClr val="F1F1F1"/>
                </a:solidFill>
              </a:rPr>
              <a:t>and</a:t>
            </a:r>
            <a:r>
              <a:rPr dirty="0" sz="2700">
                <a:solidFill>
                  <a:srgbClr val="F1F1F1"/>
                </a:solidFill>
              </a:rPr>
              <a:t> Feasibility </a:t>
            </a:r>
            <a:r>
              <a:rPr dirty="0" sz="2700" spc="-660">
                <a:solidFill>
                  <a:srgbClr val="F1F1F1"/>
                </a:solidFill>
              </a:rPr>
              <a:t> </a:t>
            </a:r>
            <a:r>
              <a:rPr dirty="0" sz="2700" spc="-5">
                <a:solidFill>
                  <a:srgbClr val="F1F1F1"/>
                </a:solidFill>
              </a:rPr>
              <a:t>Study </a:t>
            </a:r>
            <a:r>
              <a:rPr dirty="0" sz="2700">
                <a:solidFill>
                  <a:srgbClr val="F1F1F1"/>
                </a:solidFill>
              </a:rPr>
              <a:t>of Biomass</a:t>
            </a:r>
            <a:r>
              <a:rPr dirty="0" sz="2700" spc="-5">
                <a:solidFill>
                  <a:srgbClr val="F1F1F1"/>
                </a:solidFill>
              </a:rPr>
              <a:t> </a:t>
            </a:r>
            <a:r>
              <a:rPr dirty="0" sz="2700">
                <a:solidFill>
                  <a:srgbClr val="F1F1F1"/>
                </a:solidFill>
              </a:rPr>
              <a:t>Utilization</a:t>
            </a:r>
            <a:endParaRPr sz="27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376660" y="0"/>
                </a:moveTo>
                <a:lnTo>
                  <a:pt x="0" y="0"/>
                </a:lnTo>
                <a:lnTo>
                  <a:pt x="0" y="659130"/>
                </a:lnTo>
                <a:lnTo>
                  <a:pt x="219710" y="646430"/>
                </a:lnTo>
                <a:lnTo>
                  <a:pt x="219710" y="219710"/>
                </a:lnTo>
                <a:lnTo>
                  <a:pt x="7584440" y="219710"/>
                </a:lnTo>
                <a:lnTo>
                  <a:pt x="11376660" y="0"/>
                </a:lnTo>
                <a:close/>
              </a:path>
              <a:path w="12192000" h="6858000">
                <a:moveTo>
                  <a:pt x="12192000" y="6198870"/>
                </a:moveTo>
                <a:lnTo>
                  <a:pt x="11972290" y="6211595"/>
                </a:lnTo>
                <a:lnTo>
                  <a:pt x="11972290" y="6638290"/>
                </a:lnTo>
                <a:lnTo>
                  <a:pt x="4607560" y="6638290"/>
                </a:lnTo>
                <a:lnTo>
                  <a:pt x="815340" y="6858000"/>
                </a:lnTo>
                <a:lnTo>
                  <a:pt x="12192000" y="6858000"/>
                </a:lnTo>
                <a:lnTo>
                  <a:pt x="12192000" y="619887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3661"/>
            <a:ext cx="12192000" cy="1381760"/>
          </a:xfrm>
          <a:custGeom>
            <a:avLst/>
            <a:gdLst/>
            <a:ahLst/>
            <a:cxnLst/>
            <a:rect l="l" t="t" r="r" b="b"/>
            <a:pathLst>
              <a:path w="12192000" h="1381760">
                <a:moveTo>
                  <a:pt x="12192000" y="0"/>
                </a:moveTo>
                <a:lnTo>
                  <a:pt x="0" y="0"/>
                </a:lnTo>
                <a:lnTo>
                  <a:pt x="0" y="1381506"/>
                </a:lnTo>
                <a:lnTo>
                  <a:pt x="12192000" y="1381506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7941" y="4314952"/>
            <a:ext cx="3127375" cy="9201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850" spc="5" b="0">
                <a:latin typeface="Calibri"/>
                <a:cs typeface="Calibri"/>
              </a:rPr>
              <a:t>Thank</a:t>
            </a:r>
            <a:r>
              <a:rPr dirty="0" sz="5850" spc="-90" b="0">
                <a:latin typeface="Calibri"/>
                <a:cs typeface="Calibri"/>
              </a:rPr>
              <a:t> </a:t>
            </a:r>
            <a:r>
              <a:rPr dirty="0" sz="5850" spc="-140" b="0">
                <a:latin typeface="Calibri"/>
                <a:cs typeface="Calibri"/>
              </a:rPr>
              <a:t>You</a:t>
            </a:r>
            <a:endParaRPr sz="58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12073" y="2232660"/>
            <a:ext cx="773430" cy="773430"/>
          </a:xfrm>
          <a:custGeom>
            <a:avLst/>
            <a:gdLst/>
            <a:ahLst/>
            <a:cxnLst/>
            <a:rect l="l" t="t" r="r" b="b"/>
            <a:pathLst>
              <a:path w="773429" h="773430">
                <a:moveTo>
                  <a:pt x="386715" y="0"/>
                </a:moveTo>
                <a:lnTo>
                  <a:pt x="338198" y="3012"/>
                </a:lnTo>
                <a:lnTo>
                  <a:pt x="291483" y="11808"/>
                </a:lnTo>
                <a:lnTo>
                  <a:pt x="246930" y="26025"/>
                </a:lnTo>
                <a:lnTo>
                  <a:pt x="204901" y="45302"/>
                </a:lnTo>
                <a:lnTo>
                  <a:pt x="165760" y="69276"/>
                </a:lnTo>
                <a:lnTo>
                  <a:pt x="129867" y="97585"/>
                </a:lnTo>
                <a:lnTo>
                  <a:pt x="97585" y="129867"/>
                </a:lnTo>
                <a:lnTo>
                  <a:pt x="69276" y="165760"/>
                </a:lnTo>
                <a:lnTo>
                  <a:pt x="45302" y="204901"/>
                </a:lnTo>
                <a:lnTo>
                  <a:pt x="26025" y="246930"/>
                </a:lnTo>
                <a:lnTo>
                  <a:pt x="11808" y="291483"/>
                </a:lnTo>
                <a:lnTo>
                  <a:pt x="3012" y="338198"/>
                </a:lnTo>
                <a:lnTo>
                  <a:pt x="0" y="386714"/>
                </a:lnTo>
                <a:lnTo>
                  <a:pt x="3012" y="435231"/>
                </a:lnTo>
                <a:lnTo>
                  <a:pt x="11808" y="481946"/>
                </a:lnTo>
                <a:lnTo>
                  <a:pt x="26025" y="526499"/>
                </a:lnTo>
                <a:lnTo>
                  <a:pt x="45302" y="568528"/>
                </a:lnTo>
                <a:lnTo>
                  <a:pt x="69276" y="607669"/>
                </a:lnTo>
                <a:lnTo>
                  <a:pt x="97585" y="643562"/>
                </a:lnTo>
                <a:lnTo>
                  <a:pt x="129867" y="675844"/>
                </a:lnTo>
                <a:lnTo>
                  <a:pt x="165760" y="704153"/>
                </a:lnTo>
                <a:lnTo>
                  <a:pt x="204901" y="728127"/>
                </a:lnTo>
                <a:lnTo>
                  <a:pt x="246930" y="747404"/>
                </a:lnTo>
                <a:lnTo>
                  <a:pt x="291483" y="761621"/>
                </a:lnTo>
                <a:lnTo>
                  <a:pt x="338198" y="770417"/>
                </a:lnTo>
                <a:lnTo>
                  <a:pt x="386715" y="773429"/>
                </a:lnTo>
                <a:lnTo>
                  <a:pt x="435231" y="770417"/>
                </a:lnTo>
                <a:lnTo>
                  <a:pt x="481946" y="761621"/>
                </a:lnTo>
                <a:lnTo>
                  <a:pt x="526499" y="747404"/>
                </a:lnTo>
                <a:lnTo>
                  <a:pt x="568528" y="728127"/>
                </a:lnTo>
                <a:lnTo>
                  <a:pt x="607669" y="704153"/>
                </a:lnTo>
                <a:lnTo>
                  <a:pt x="643562" y="675844"/>
                </a:lnTo>
                <a:lnTo>
                  <a:pt x="675844" y="643562"/>
                </a:lnTo>
                <a:lnTo>
                  <a:pt x="704153" y="607669"/>
                </a:lnTo>
                <a:lnTo>
                  <a:pt x="728127" y="568528"/>
                </a:lnTo>
                <a:lnTo>
                  <a:pt x="747404" y="526499"/>
                </a:lnTo>
                <a:lnTo>
                  <a:pt x="761621" y="481946"/>
                </a:lnTo>
                <a:lnTo>
                  <a:pt x="770417" y="435231"/>
                </a:lnTo>
                <a:lnTo>
                  <a:pt x="773429" y="386714"/>
                </a:lnTo>
                <a:lnTo>
                  <a:pt x="770417" y="338198"/>
                </a:lnTo>
                <a:lnTo>
                  <a:pt x="761621" y="291483"/>
                </a:lnTo>
                <a:lnTo>
                  <a:pt x="747404" y="246930"/>
                </a:lnTo>
                <a:lnTo>
                  <a:pt x="728127" y="204901"/>
                </a:lnTo>
                <a:lnTo>
                  <a:pt x="704153" y="165760"/>
                </a:lnTo>
                <a:lnTo>
                  <a:pt x="675844" y="129867"/>
                </a:lnTo>
                <a:lnTo>
                  <a:pt x="643562" y="97585"/>
                </a:lnTo>
                <a:lnTo>
                  <a:pt x="607669" y="69276"/>
                </a:lnTo>
                <a:lnTo>
                  <a:pt x="568528" y="45302"/>
                </a:lnTo>
                <a:lnTo>
                  <a:pt x="526499" y="26025"/>
                </a:lnTo>
                <a:lnTo>
                  <a:pt x="481946" y="11808"/>
                </a:lnTo>
                <a:lnTo>
                  <a:pt x="435231" y="3012"/>
                </a:lnTo>
                <a:lnTo>
                  <a:pt x="386715" y="0"/>
                </a:lnTo>
                <a:close/>
              </a:path>
            </a:pathLst>
          </a:custGeom>
          <a:solidFill>
            <a:srgbClr val="A4A4A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97084" y="2949701"/>
            <a:ext cx="1205865" cy="901700"/>
          </a:xfrm>
          <a:custGeom>
            <a:avLst/>
            <a:gdLst/>
            <a:ahLst/>
            <a:cxnLst/>
            <a:rect l="l" t="t" r="r" b="b"/>
            <a:pathLst>
              <a:path w="1205865" h="901700">
                <a:moveTo>
                  <a:pt x="1205484" y="339090"/>
                </a:moveTo>
                <a:lnTo>
                  <a:pt x="1201407" y="293624"/>
                </a:lnTo>
                <a:lnTo>
                  <a:pt x="1189647" y="250825"/>
                </a:lnTo>
                <a:lnTo>
                  <a:pt x="1170940" y="211416"/>
                </a:lnTo>
                <a:lnTo>
                  <a:pt x="1145971" y="176110"/>
                </a:lnTo>
                <a:lnTo>
                  <a:pt x="1115479" y="145618"/>
                </a:lnTo>
                <a:lnTo>
                  <a:pt x="1080173" y="120650"/>
                </a:lnTo>
                <a:lnTo>
                  <a:pt x="1040765" y="101942"/>
                </a:lnTo>
                <a:lnTo>
                  <a:pt x="997966" y="90182"/>
                </a:lnTo>
                <a:lnTo>
                  <a:pt x="952500" y="86106"/>
                </a:lnTo>
                <a:lnTo>
                  <a:pt x="907021" y="90182"/>
                </a:lnTo>
                <a:lnTo>
                  <a:pt x="864222" y="101942"/>
                </a:lnTo>
                <a:lnTo>
                  <a:pt x="824814" y="120650"/>
                </a:lnTo>
                <a:lnTo>
                  <a:pt x="789508" y="145618"/>
                </a:lnTo>
                <a:lnTo>
                  <a:pt x="785787" y="149339"/>
                </a:lnTo>
                <a:lnTo>
                  <a:pt x="785317" y="148742"/>
                </a:lnTo>
                <a:lnTo>
                  <a:pt x="752703" y="116128"/>
                </a:lnTo>
                <a:lnTo>
                  <a:pt x="716902" y="86969"/>
                </a:lnTo>
                <a:lnTo>
                  <a:pt x="678205" y="61544"/>
                </a:lnTo>
                <a:lnTo>
                  <a:pt x="636866" y="40119"/>
                </a:lnTo>
                <a:lnTo>
                  <a:pt x="593178" y="22987"/>
                </a:lnTo>
                <a:lnTo>
                  <a:pt x="547408" y="10401"/>
                </a:lnTo>
                <a:lnTo>
                  <a:pt x="499821" y="2654"/>
                </a:lnTo>
                <a:lnTo>
                  <a:pt x="450723" y="0"/>
                </a:lnTo>
                <a:lnTo>
                  <a:pt x="401612" y="2654"/>
                </a:lnTo>
                <a:lnTo>
                  <a:pt x="354025" y="10401"/>
                </a:lnTo>
                <a:lnTo>
                  <a:pt x="308254" y="22987"/>
                </a:lnTo>
                <a:lnTo>
                  <a:pt x="264566" y="40119"/>
                </a:lnTo>
                <a:lnTo>
                  <a:pt x="223227" y="61544"/>
                </a:lnTo>
                <a:lnTo>
                  <a:pt x="184531" y="86969"/>
                </a:lnTo>
                <a:lnTo>
                  <a:pt x="148729" y="116128"/>
                </a:lnTo>
                <a:lnTo>
                  <a:pt x="116116" y="148742"/>
                </a:lnTo>
                <a:lnTo>
                  <a:pt x="86956" y="184543"/>
                </a:lnTo>
                <a:lnTo>
                  <a:pt x="61531" y="223240"/>
                </a:lnTo>
                <a:lnTo>
                  <a:pt x="40106" y="264579"/>
                </a:lnTo>
                <a:lnTo>
                  <a:pt x="22974" y="308267"/>
                </a:lnTo>
                <a:lnTo>
                  <a:pt x="10388" y="354037"/>
                </a:lnTo>
                <a:lnTo>
                  <a:pt x="2641" y="401624"/>
                </a:lnTo>
                <a:lnTo>
                  <a:pt x="0" y="450723"/>
                </a:lnTo>
                <a:lnTo>
                  <a:pt x="2641" y="499833"/>
                </a:lnTo>
                <a:lnTo>
                  <a:pt x="10388" y="547420"/>
                </a:lnTo>
                <a:lnTo>
                  <a:pt x="22974" y="593191"/>
                </a:lnTo>
                <a:lnTo>
                  <a:pt x="40106" y="636879"/>
                </a:lnTo>
                <a:lnTo>
                  <a:pt x="61531" y="678218"/>
                </a:lnTo>
                <a:lnTo>
                  <a:pt x="86956" y="716915"/>
                </a:lnTo>
                <a:lnTo>
                  <a:pt x="116116" y="752716"/>
                </a:lnTo>
                <a:lnTo>
                  <a:pt x="148729" y="785329"/>
                </a:lnTo>
                <a:lnTo>
                  <a:pt x="184531" y="814489"/>
                </a:lnTo>
                <a:lnTo>
                  <a:pt x="223227" y="839914"/>
                </a:lnTo>
                <a:lnTo>
                  <a:pt x="264566" y="861339"/>
                </a:lnTo>
                <a:lnTo>
                  <a:pt x="308254" y="878471"/>
                </a:lnTo>
                <a:lnTo>
                  <a:pt x="354025" y="891057"/>
                </a:lnTo>
                <a:lnTo>
                  <a:pt x="401612" y="898804"/>
                </a:lnTo>
                <a:lnTo>
                  <a:pt x="450723" y="901446"/>
                </a:lnTo>
                <a:lnTo>
                  <a:pt x="499821" y="898804"/>
                </a:lnTo>
                <a:lnTo>
                  <a:pt x="547408" y="891057"/>
                </a:lnTo>
                <a:lnTo>
                  <a:pt x="593178" y="878471"/>
                </a:lnTo>
                <a:lnTo>
                  <a:pt x="636866" y="861339"/>
                </a:lnTo>
                <a:lnTo>
                  <a:pt x="678205" y="839914"/>
                </a:lnTo>
                <a:lnTo>
                  <a:pt x="716902" y="814489"/>
                </a:lnTo>
                <a:lnTo>
                  <a:pt x="752703" y="785329"/>
                </a:lnTo>
                <a:lnTo>
                  <a:pt x="785317" y="752716"/>
                </a:lnTo>
                <a:lnTo>
                  <a:pt x="814476" y="716915"/>
                </a:lnTo>
                <a:lnTo>
                  <a:pt x="839901" y="678218"/>
                </a:lnTo>
                <a:lnTo>
                  <a:pt x="861326" y="636879"/>
                </a:lnTo>
                <a:lnTo>
                  <a:pt x="878459" y="593191"/>
                </a:lnTo>
                <a:lnTo>
                  <a:pt x="881786" y="581088"/>
                </a:lnTo>
                <a:lnTo>
                  <a:pt x="907021" y="588010"/>
                </a:lnTo>
                <a:lnTo>
                  <a:pt x="952500" y="592074"/>
                </a:lnTo>
                <a:lnTo>
                  <a:pt x="997966" y="588010"/>
                </a:lnTo>
                <a:lnTo>
                  <a:pt x="1040765" y="576249"/>
                </a:lnTo>
                <a:lnTo>
                  <a:pt x="1080173" y="557530"/>
                </a:lnTo>
                <a:lnTo>
                  <a:pt x="1115479" y="532574"/>
                </a:lnTo>
                <a:lnTo>
                  <a:pt x="1145971" y="502081"/>
                </a:lnTo>
                <a:lnTo>
                  <a:pt x="1170940" y="466775"/>
                </a:lnTo>
                <a:lnTo>
                  <a:pt x="1189647" y="427367"/>
                </a:lnTo>
                <a:lnTo>
                  <a:pt x="1201407" y="384568"/>
                </a:lnTo>
                <a:lnTo>
                  <a:pt x="1205484" y="339090"/>
                </a:lnTo>
                <a:close/>
              </a:path>
            </a:pathLst>
          </a:custGeom>
          <a:solidFill>
            <a:srgbClr val="4471C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61219" y="781050"/>
            <a:ext cx="517525" cy="516890"/>
          </a:xfrm>
          <a:custGeom>
            <a:avLst/>
            <a:gdLst/>
            <a:ahLst/>
            <a:cxnLst/>
            <a:rect l="l" t="t" r="r" b="b"/>
            <a:pathLst>
              <a:path w="517525" h="516890">
                <a:moveTo>
                  <a:pt x="258699" y="0"/>
                </a:moveTo>
                <a:lnTo>
                  <a:pt x="212197" y="4163"/>
                </a:lnTo>
                <a:lnTo>
                  <a:pt x="168430" y="16166"/>
                </a:lnTo>
                <a:lnTo>
                  <a:pt x="128128" y="35277"/>
                </a:lnTo>
                <a:lnTo>
                  <a:pt x="92022" y="60767"/>
                </a:lnTo>
                <a:lnTo>
                  <a:pt x="60842" y="91905"/>
                </a:lnTo>
                <a:lnTo>
                  <a:pt x="35320" y="127959"/>
                </a:lnTo>
                <a:lnTo>
                  <a:pt x="16184" y="168200"/>
                </a:lnTo>
                <a:lnTo>
                  <a:pt x="4168" y="211896"/>
                </a:lnTo>
                <a:lnTo>
                  <a:pt x="0" y="258317"/>
                </a:lnTo>
                <a:lnTo>
                  <a:pt x="4168" y="304739"/>
                </a:lnTo>
                <a:lnTo>
                  <a:pt x="16184" y="348435"/>
                </a:lnTo>
                <a:lnTo>
                  <a:pt x="35320" y="388676"/>
                </a:lnTo>
                <a:lnTo>
                  <a:pt x="60842" y="424730"/>
                </a:lnTo>
                <a:lnTo>
                  <a:pt x="92022" y="455868"/>
                </a:lnTo>
                <a:lnTo>
                  <a:pt x="128128" y="481358"/>
                </a:lnTo>
                <a:lnTo>
                  <a:pt x="168430" y="500469"/>
                </a:lnTo>
                <a:lnTo>
                  <a:pt x="212197" y="512472"/>
                </a:lnTo>
                <a:lnTo>
                  <a:pt x="258699" y="516636"/>
                </a:lnTo>
                <a:lnTo>
                  <a:pt x="305200" y="512472"/>
                </a:lnTo>
                <a:lnTo>
                  <a:pt x="348967" y="500469"/>
                </a:lnTo>
                <a:lnTo>
                  <a:pt x="389269" y="481358"/>
                </a:lnTo>
                <a:lnTo>
                  <a:pt x="425375" y="455868"/>
                </a:lnTo>
                <a:lnTo>
                  <a:pt x="456555" y="424730"/>
                </a:lnTo>
                <a:lnTo>
                  <a:pt x="482077" y="388676"/>
                </a:lnTo>
                <a:lnTo>
                  <a:pt x="501213" y="348435"/>
                </a:lnTo>
                <a:lnTo>
                  <a:pt x="513229" y="304739"/>
                </a:lnTo>
                <a:lnTo>
                  <a:pt x="517398" y="258317"/>
                </a:lnTo>
                <a:lnTo>
                  <a:pt x="513229" y="211896"/>
                </a:lnTo>
                <a:lnTo>
                  <a:pt x="501213" y="168200"/>
                </a:lnTo>
                <a:lnTo>
                  <a:pt x="482077" y="127959"/>
                </a:lnTo>
                <a:lnTo>
                  <a:pt x="456555" y="91905"/>
                </a:lnTo>
                <a:lnTo>
                  <a:pt x="425375" y="60767"/>
                </a:lnTo>
                <a:lnTo>
                  <a:pt x="389269" y="35277"/>
                </a:lnTo>
                <a:lnTo>
                  <a:pt x="348967" y="16166"/>
                </a:lnTo>
                <a:lnTo>
                  <a:pt x="305200" y="4163"/>
                </a:lnTo>
                <a:lnTo>
                  <a:pt x="258699" y="0"/>
                </a:lnTo>
                <a:close/>
              </a:path>
            </a:pathLst>
          </a:custGeom>
          <a:solidFill>
            <a:srgbClr val="4471C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6312408" y="1741932"/>
            <a:ext cx="1046480" cy="1092200"/>
            <a:chOff x="6312408" y="1741932"/>
            <a:chExt cx="1046480" cy="1092200"/>
          </a:xfrm>
        </p:grpSpPr>
        <p:sp>
          <p:nvSpPr>
            <p:cNvPr id="8" name="object 8"/>
            <p:cNvSpPr/>
            <p:nvPr/>
          </p:nvSpPr>
          <p:spPr>
            <a:xfrm>
              <a:off x="6396228" y="1741932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59" h="962660">
                  <a:moveTo>
                    <a:pt x="481202" y="0"/>
                  </a:moveTo>
                  <a:lnTo>
                    <a:pt x="431994" y="2483"/>
                  </a:lnTo>
                  <a:lnTo>
                    <a:pt x="384209" y="9774"/>
                  </a:lnTo>
                  <a:lnTo>
                    <a:pt x="338089" y="21629"/>
                  </a:lnTo>
                  <a:lnTo>
                    <a:pt x="293876" y="37808"/>
                  </a:lnTo>
                  <a:lnTo>
                    <a:pt x="251810" y="58068"/>
                  </a:lnTo>
                  <a:lnTo>
                    <a:pt x="212135" y="82168"/>
                  </a:lnTo>
                  <a:lnTo>
                    <a:pt x="175092" y="109867"/>
                  </a:lnTo>
                  <a:lnTo>
                    <a:pt x="140922" y="140922"/>
                  </a:lnTo>
                  <a:lnTo>
                    <a:pt x="109867" y="175092"/>
                  </a:lnTo>
                  <a:lnTo>
                    <a:pt x="82168" y="212135"/>
                  </a:lnTo>
                  <a:lnTo>
                    <a:pt x="58068" y="251810"/>
                  </a:lnTo>
                  <a:lnTo>
                    <a:pt x="37808" y="293876"/>
                  </a:lnTo>
                  <a:lnTo>
                    <a:pt x="21629" y="338089"/>
                  </a:lnTo>
                  <a:lnTo>
                    <a:pt x="9774" y="384209"/>
                  </a:lnTo>
                  <a:lnTo>
                    <a:pt x="2483" y="431994"/>
                  </a:lnTo>
                  <a:lnTo>
                    <a:pt x="0" y="481202"/>
                  </a:lnTo>
                  <a:lnTo>
                    <a:pt x="2483" y="530411"/>
                  </a:lnTo>
                  <a:lnTo>
                    <a:pt x="9774" y="578196"/>
                  </a:lnTo>
                  <a:lnTo>
                    <a:pt x="21629" y="624316"/>
                  </a:lnTo>
                  <a:lnTo>
                    <a:pt x="37808" y="668529"/>
                  </a:lnTo>
                  <a:lnTo>
                    <a:pt x="58068" y="710595"/>
                  </a:lnTo>
                  <a:lnTo>
                    <a:pt x="82168" y="750270"/>
                  </a:lnTo>
                  <a:lnTo>
                    <a:pt x="109867" y="787313"/>
                  </a:lnTo>
                  <a:lnTo>
                    <a:pt x="140922" y="821483"/>
                  </a:lnTo>
                  <a:lnTo>
                    <a:pt x="175092" y="852538"/>
                  </a:lnTo>
                  <a:lnTo>
                    <a:pt x="212135" y="880237"/>
                  </a:lnTo>
                  <a:lnTo>
                    <a:pt x="251810" y="904337"/>
                  </a:lnTo>
                  <a:lnTo>
                    <a:pt x="293876" y="924597"/>
                  </a:lnTo>
                  <a:lnTo>
                    <a:pt x="338089" y="940776"/>
                  </a:lnTo>
                  <a:lnTo>
                    <a:pt x="384209" y="952631"/>
                  </a:lnTo>
                  <a:lnTo>
                    <a:pt x="431994" y="959922"/>
                  </a:lnTo>
                  <a:lnTo>
                    <a:pt x="481202" y="962405"/>
                  </a:lnTo>
                  <a:lnTo>
                    <a:pt x="530411" y="959922"/>
                  </a:lnTo>
                  <a:lnTo>
                    <a:pt x="578196" y="952631"/>
                  </a:lnTo>
                  <a:lnTo>
                    <a:pt x="624316" y="940776"/>
                  </a:lnTo>
                  <a:lnTo>
                    <a:pt x="668529" y="924597"/>
                  </a:lnTo>
                  <a:lnTo>
                    <a:pt x="710595" y="904337"/>
                  </a:lnTo>
                  <a:lnTo>
                    <a:pt x="750270" y="880237"/>
                  </a:lnTo>
                  <a:lnTo>
                    <a:pt x="787313" y="852538"/>
                  </a:lnTo>
                  <a:lnTo>
                    <a:pt x="821483" y="821483"/>
                  </a:lnTo>
                  <a:lnTo>
                    <a:pt x="852538" y="787313"/>
                  </a:lnTo>
                  <a:lnTo>
                    <a:pt x="880237" y="750270"/>
                  </a:lnTo>
                  <a:lnTo>
                    <a:pt x="904337" y="710595"/>
                  </a:lnTo>
                  <a:lnTo>
                    <a:pt x="924597" y="668529"/>
                  </a:lnTo>
                  <a:lnTo>
                    <a:pt x="940776" y="624316"/>
                  </a:lnTo>
                  <a:lnTo>
                    <a:pt x="952631" y="578196"/>
                  </a:lnTo>
                  <a:lnTo>
                    <a:pt x="959922" y="530411"/>
                  </a:lnTo>
                  <a:lnTo>
                    <a:pt x="962405" y="481202"/>
                  </a:lnTo>
                  <a:lnTo>
                    <a:pt x="959922" y="431994"/>
                  </a:lnTo>
                  <a:lnTo>
                    <a:pt x="952631" y="384209"/>
                  </a:lnTo>
                  <a:lnTo>
                    <a:pt x="940776" y="338089"/>
                  </a:lnTo>
                  <a:lnTo>
                    <a:pt x="924597" y="293876"/>
                  </a:lnTo>
                  <a:lnTo>
                    <a:pt x="904337" y="251810"/>
                  </a:lnTo>
                  <a:lnTo>
                    <a:pt x="880237" y="212135"/>
                  </a:lnTo>
                  <a:lnTo>
                    <a:pt x="852538" y="175092"/>
                  </a:lnTo>
                  <a:lnTo>
                    <a:pt x="821483" y="140922"/>
                  </a:lnTo>
                  <a:lnTo>
                    <a:pt x="787313" y="109867"/>
                  </a:lnTo>
                  <a:lnTo>
                    <a:pt x="750270" y="82168"/>
                  </a:lnTo>
                  <a:lnTo>
                    <a:pt x="710595" y="58068"/>
                  </a:lnTo>
                  <a:lnTo>
                    <a:pt x="668529" y="37808"/>
                  </a:lnTo>
                  <a:lnTo>
                    <a:pt x="624316" y="21629"/>
                  </a:lnTo>
                  <a:lnTo>
                    <a:pt x="578196" y="9774"/>
                  </a:lnTo>
                  <a:lnTo>
                    <a:pt x="530411" y="2483"/>
                  </a:lnTo>
                  <a:lnTo>
                    <a:pt x="481202" y="0"/>
                  </a:lnTo>
                  <a:close/>
                </a:path>
              </a:pathLst>
            </a:custGeom>
            <a:solidFill>
              <a:srgbClr val="A4A4A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12408" y="2429256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30">
                  <a:moveTo>
                    <a:pt x="202311" y="0"/>
                  </a:moveTo>
                  <a:lnTo>
                    <a:pt x="155914" y="5341"/>
                  </a:lnTo>
                  <a:lnTo>
                    <a:pt x="113328" y="20558"/>
                  </a:lnTo>
                  <a:lnTo>
                    <a:pt x="75764" y="44437"/>
                  </a:lnTo>
                  <a:lnTo>
                    <a:pt x="44437" y="75764"/>
                  </a:lnTo>
                  <a:lnTo>
                    <a:pt x="20558" y="113328"/>
                  </a:lnTo>
                  <a:lnTo>
                    <a:pt x="5341" y="155914"/>
                  </a:lnTo>
                  <a:lnTo>
                    <a:pt x="0" y="202311"/>
                  </a:lnTo>
                  <a:lnTo>
                    <a:pt x="5341" y="248707"/>
                  </a:lnTo>
                  <a:lnTo>
                    <a:pt x="20558" y="291293"/>
                  </a:lnTo>
                  <a:lnTo>
                    <a:pt x="44437" y="328857"/>
                  </a:lnTo>
                  <a:lnTo>
                    <a:pt x="75764" y="360184"/>
                  </a:lnTo>
                  <a:lnTo>
                    <a:pt x="113328" y="384063"/>
                  </a:lnTo>
                  <a:lnTo>
                    <a:pt x="155914" y="399280"/>
                  </a:lnTo>
                  <a:lnTo>
                    <a:pt x="202311" y="404622"/>
                  </a:lnTo>
                  <a:lnTo>
                    <a:pt x="248707" y="399280"/>
                  </a:lnTo>
                  <a:lnTo>
                    <a:pt x="291293" y="384063"/>
                  </a:lnTo>
                  <a:lnTo>
                    <a:pt x="328857" y="360184"/>
                  </a:lnTo>
                  <a:lnTo>
                    <a:pt x="360184" y="328857"/>
                  </a:lnTo>
                  <a:lnTo>
                    <a:pt x="384063" y="291293"/>
                  </a:lnTo>
                  <a:lnTo>
                    <a:pt x="399280" y="248707"/>
                  </a:lnTo>
                  <a:lnTo>
                    <a:pt x="404621" y="202311"/>
                  </a:lnTo>
                  <a:lnTo>
                    <a:pt x="399280" y="155914"/>
                  </a:lnTo>
                  <a:lnTo>
                    <a:pt x="384063" y="113328"/>
                  </a:lnTo>
                  <a:lnTo>
                    <a:pt x="360184" y="75764"/>
                  </a:lnTo>
                  <a:lnTo>
                    <a:pt x="328857" y="44437"/>
                  </a:lnTo>
                  <a:lnTo>
                    <a:pt x="291293" y="20558"/>
                  </a:lnTo>
                  <a:lnTo>
                    <a:pt x="248707" y="5341"/>
                  </a:lnTo>
                  <a:lnTo>
                    <a:pt x="202311" y="0"/>
                  </a:lnTo>
                  <a:close/>
                </a:path>
              </a:pathLst>
            </a:custGeom>
            <a:solidFill>
              <a:srgbClr val="4471C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2455164" y="844296"/>
            <a:ext cx="869950" cy="657225"/>
            <a:chOff x="2455164" y="844296"/>
            <a:chExt cx="869950" cy="657225"/>
          </a:xfrm>
        </p:grpSpPr>
        <p:sp>
          <p:nvSpPr>
            <p:cNvPr id="11" name="object 11"/>
            <p:cNvSpPr/>
            <p:nvPr/>
          </p:nvSpPr>
          <p:spPr>
            <a:xfrm>
              <a:off x="2668524" y="844296"/>
              <a:ext cx="656590" cy="657225"/>
            </a:xfrm>
            <a:custGeom>
              <a:avLst/>
              <a:gdLst/>
              <a:ahLst/>
              <a:cxnLst/>
              <a:rect l="l" t="t" r="r" b="b"/>
              <a:pathLst>
                <a:path w="656589" h="657225">
                  <a:moveTo>
                    <a:pt x="328040" y="0"/>
                  </a:moveTo>
                  <a:lnTo>
                    <a:pt x="279552" y="3561"/>
                  </a:lnTo>
                  <a:lnTo>
                    <a:pt x="233277" y="13907"/>
                  </a:lnTo>
                  <a:lnTo>
                    <a:pt x="189722" y="30528"/>
                  </a:lnTo>
                  <a:lnTo>
                    <a:pt x="149394" y="52917"/>
                  </a:lnTo>
                  <a:lnTo>
                    <a:pt x="112798" y="80565"/>
                  </a:lnTo>
                  <a:lnTo>
                    <a:pt x="80443" y="112963"/>
                  </a:lnTo>
                  <a:lnTo>
                    <a:pt x="52835" y="149604"/>
                  </a:lnTo>
                  <a:lnTo>
                    <a:pt x="30479" y="189979"/>
                  </a:lnTo>
                  <a:lnTo>
                    <a:pt x="13884" y="233579"/>
                  </a:lnTo>
                  <a:lnTo>
                    <a:pt x="3555" y="279896"/>
                  </a:lnTo>
                  <a:lnTo>
                    <a:pt x="0" y="328421"/>
                  </a:lnTo>
                  <a:lnTo>
                    <a:pt x="3555" y="376947"/>
                  </a:lnTo>
                  <a:lnTo>
                    <a:pt x="13884" y="423264"/>
                  </a:lnTo>
                  <a:lnTo>
                    <a:pt x="30479" y="466864"/>
                  </a:lnTo>
                  <a:lnTo>
                    <a:pt x="52835" y="507239"/>
                  </a:lnTo>
                  <a:lnTo>
                    <a:pt x="80443" y="543880"/>
                  </a:lnTo>
                  <a:lnTo>
                    <a:pt x="112798" y="576278"/>
                  </a:lnTo>
                  <a:lnTo>
                    <a:pt x="149394" y="603926"/>
                  </a:lnTo>
                  <a:lnTo>
                    <a:pt x="189722" y="626315"/>
                  </a:lnTo>
                  <a:lnTo>
                    <a:pt x="233277" y="642936"/>
                  </a:lnTo>
                  <a:lnTo>
                    <a:pt x="279552" y="653282"/>
                  </a:lnTo>
                  <a:lnTo>
                    <a:pt x="328040" y="656843"/>
                  </a:lnTo>
                  <a:lnTo>
                    <a:pt x="376529" y="653282"/>
                  </a:lnTo>
                  <a:lnTo>
                    <a:pt x="422804" y="642936"/>
                  </a:lnTo>
                  <a:lnTo>
                    <a:pt x="466359" y="626315"/>
                  </a:lnTo>
                  <a:lnTo>
                    <a:pt x="506687" y="603926"/>
                  </a:lnTo>
                  <a:lnTo>
                    <a:pt x="543283" y="576278"/>
                  </a:lnTo>
                  <a:lnTo>
                    <a:pt x="575638" y="543880"/>
                  </a:lnTo>
                  <a:lnTo>
                    <a:pt x="603246" y="507239"/>
                  </a:lnTo>
                  <a:lnTo>
                    <a:pt x="625602" y="466864"/>
                  </a:lnTo>
                  <a:lnTo>
                    <a:pt x="642197" y="423264"/>
                  </a:lnTo>
                  <a:lnTo>
                    <a:pt x="652526" y="376947"/>
                  </a:lnTo>
                  <a:lnTo>
                    <a:pt x="656081" y="328421"/>
                  </a:lnTo>
                  <a:lnTo>
                    <a:pt x="652526" y="279896"/>
                  </a:lnTo>
                  <a:lnTo>
                    <a:pt x="642197" y="233579"/>
                  </a:lnTo>
                  <a:lnTo>
                    <a:pt x="625602" y="189979"/>
                  </a:lnTo>
                  <a:lnTo>
                    <a:pt x="603246" y="149604"/>
                  </a:lnTo>
                  <a:lnTo>
                    <a:pt x="575638" y="112963"/>
                  </a:lnTo>
                  <a:lnTo>
                    <a:pt x="543283" y="80565"/>
                  </a:lnTo>
                  <a:lnTo>
                    <a:pt x="506687" y="52917"/>
                  </a:lnTo>
                  <a:lnTo>
                    <a:pt x="466359" y="30528"/>
                  </a:lnTo>
                  <a:lnTo>
                    <a:pt x="422804" y="13907"/>
                  </a:lnTo>
                  <a:lnTo>
                    <a:pt x="376529" y="3561"/>
                  </a:lnTo>
                  <a:lnTo>
                    <a:pt x="328040" y="0"/>
                  </a:lnTo>
                  <a:close/>
                </a:path>
              </a:pathLst>
            </a:custGeom>
            <a:solidFill>
              <a:srgbClr val="4471C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455164" y="880872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4">
                  <a:moveTo>
                    <a:pt x="165354" y="0"/>
                  </a:moveTo>
                  <a:lnTo>
                    <a:pt x="121399" y="5907"/>
                  </a:lnTo>
                  <a:lnTo>
                    <a:pt x="81900" y="22577"/>
                  </a:lnTo>
                  <a:lnTo>
                    <a:pt x="48434" y="48434"/>
                  </a:lnTo>
                  <a:lnTo>
                    <a:pt x="22577" y="81900"/>
                  </a:lnTo>
                  <a:lnTo>
                    <a:pt x="5907" y="121399"/>
                  </a:lnTo>
                  <a:lnTo>
                    <a:pt x="0" y="165353"/>
                  </a:lnTo>
                  <a:lnTo>
                    <a:pt x="5907" y="209308"/>
                  </a:lnTo>
                  <a:lnTo>
                    <a:pt x="22577" y="248807"/>
                  </a:lnTo>
                  <a:lnTo>
                    <a:pt x="48434" y="282273"/>
                  </a:lnTo>
                  <a:lnTo>
                    <a:pt x="81900" y="308130"/>
                  </a:lnTo>
                  <a:lnTo>
                    <a:pt x="121399" y="324800"/>
                  </a:lnTo>
                  <a:lnTo>
                    <a:pt x="165354" y="330707"/>
                  </a:lnTo>
                  <a:lnTo>
                    <a:pt x="209308" y="324800"/>
                  </a:lnTo>
                  <a:lnTo>
                    <a:pt x="248807" y="308130"/>
                  </a:lnTo>
                  <a:lnTo>
                    <a:pt x="282273" y="282273"/>
                  </a:lnTo>
                  <a:lnTo>
                    <a:pt x="308130" y="248807"/>
                  </a:lnTo>
                  <a:lnTo>
                    <a:pt x="324800" y="209308"/>
                  </a:lnTo>
                  <a:lnTo>
                    <a:pt x="330708" y="165353"/>
                  </a:lnTo>
                  <a:lnTo>
                    <a:pt x="324800" y="121399"/>
                  </a:lnTo>
                  <a:lnTo>
                    <a:pt x="308130" y="81900"/>
                  </a:lnTo>
                  <a:lnTo>
                    <a:pt x="282273" y="48434"/>
                  </a:lnTo>
                  <a:lnTo>
                    <a:pt x="248807" y="22577"/>
                  </a:lnTo>
                  <a:lnTo>
                    <a:pt x="209308" y="5907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A4A4A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7707" y="618744"/>
            <a:ext cx="243077" cy="24307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5103114" y="1046225"/>
            <a:ext cx="405130" cy="405130"/>
          </a:xfrm>
          <a:custGeom>
            <a:avLst/>
            <a:gdLst/>
            <a:ahLst/>
            <a:cxnLst/>
            <a:rect l="l" t="t" r="r" b="b"/>
            <a:pathLst>
              <a:path w="405129" h="405130">
                <a:moveTo>
                  <a:pt x="202311" y="0"/>
                </a:moveTo>
                <a:lnTo>
                  <a:pt x="155914" y="5341"/>
                </a:lnTo>
                <a:lnTo>
                  <a:pt x="113328" y="20558"/>
                </a:lnTo>
                <a:lnTo>
                  <a:pt x="75764" y="44437"/>
                </a:lnTo>
                <a:lnTo>
                  <a:pt x="44437" y="75764"/>
                </a:lnTo>
                <a:lnTo>
                  <a:pt x="20558" y="113328"/>
                </a:lnTo>
                <a:lnTo>
                  <a:pt x="5341" y="155914"/>
                </a:lnTo>
                <a:lnTo>
                  <a:pt x="0" y="202311"/>
                </a:lnTo>
                <a:lnTo>
                  <a:pt x="5341" y="248707"/>
                </a:lnTo>
                <a:lnTo>
                  <a:pt x="20558" y="291293"/>
                </a:lnTo>
                <a:lnTo>
                  <a:pt x="44437" y="328857"/>
                </a:lnTo>
                <a:lnTo>
                  <a:pt x="75764" y="360184"/>
                </a:lnTo>
                <a:lnTo>
                  <a:pt x="113328" y="384063"/>
                </a:lnTo>
                <a:lnTo>
                  <a:pt x="155914" y="399280"/>
                </a:lnTo>
                <a:lnTo>
                  <a:pt x="202311" y="404622"/>
                </a:lnTo>
                <a:lnTo>
                  <a:pt x="248707" y="399280"/>
                </a:lnTo>
                <a:lnTo>
                  <a:pt x="291293" y="384063"/>
                </a:lnTo>
                <a:lnTo>
                  <a:pt x="328857" y="360184"/>
                </a:lnTo>
                <a:lnTo>
                  <a:pt x="360184" y="328857"/>
                </a:lnTo>
                <a:lnTo>
                  <a:pt x="384063" y="291293"/>
                </a:lnTo>
                <a:lnTo>
                  <a:pt x="399280" y="248707"/>
                </a:lnTo>
                <a:lnTo>
                  <a:pt x="404622" y="202311"/>
                </a:lnTo>
                <a:lnTo>
                  <a:pt x="399280" y="155914"/>
                </a:lnTo>
                <a:lnTo>
                  <a:pt x="384063" y="113328"/>
                </a:lnTo>
                <a:lnTo>
                  <a:pt x="360184" y="75764"/>
                </a:lnTo>
                <a:lnTo>
                  <a:pt x="328857" y="44437"/>
                </a:lnTo>
                <a:lnTo>
                  <a:pt x="291293" y="20558"/>
                </a:lnTo>
                <a:lnTo>
                  <a:pt x="248707" y="5341"/>
                </a:lnTo>
                <a:lnTo>
                  <a:pt x="202311" y="0"/>
                </a:lnTo>
                <a:close/>
              </a:path>
            </a:pathLst>
          </a:custGeom>
          <a:solidFill>
            <a:srgbClr val="4471C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100" y="2276093"/>
            <a:ext cx="1819275" cy="1344930"/>
          </a:xfrm>
          <a:custGeom>
            <a:avLst/>
            <a:gdLst/>
            <a:ahLst/>
            <a:cxnLst/>
            <a:rect l="l" t="t" r="r" b="b"/>
            <a:pathLst>
              <a:path w="1819275" h="1344929">
                <a:moveTo>
                  <a:pt x="1344168" y="672465"/>
                </a:moveTo>
                <a:lnTo>
                  <a:pt x="1342478" y="624446"/>
                </a:lnTo>
                <a:lnTo>
                  <a:pt x="1337487" y="577342"/>
                </a:lnTo>
                <a:lnTo>
                  <a:pt x="1329321" y="531253"/>
                </a:lnTo>
                <a:lnTo>
                  <a:pt x="1318069" y="486308"/>
                </a:lnTo>
                <a:lnTo>
                  <a:pt x="1303870" y="442620"/>
                </a:lnTo>
                <a:lnTo>
                  <a:pt x="1286827" y="400291"/>
                </a:lnTo>
                <a:lnTo>
                  <a:pt x="1267053" y="359435"/>
                </a:lnTo>
                <a:lnTo>
                  <a:pt x="1244650" y="320179"/>
                </a:lnTo>
                <a:lnTo>
                  <a:pt x="1219758" y="282638"/>
                </a:lnTo>
                <a:lnTo>
                  <a:pt x="1192466" y="246913"/>
                </a:lnTo>
                <a:lnTo>
                  <a:pt x="1162913" y="213118"/>
                </a:lnTo>
                <a:lnTo>
                  <a:pt x="1131189" y="181381"/>
                </a:lnTo>
                <a:lnTo>
                  <a:pt x="1097419" y="151790"/>
                </a:lnTo>
                <a:lnTo>
                  <a:pt x="1061707" y="124498"/>
                </a:lnTo>
                <a:lnTo>
                  <a:pt x="1024191" y="99580"/>
                </a:lnTo>
                <a:lnTo>
                  <a:pt x="984948" y="77177"/>
                </a:lnTo>
                <a:lnTo>
                  <a:pt x="944130" y="57378"/>
                </a:lnTo>
                <a:lnTo>
                  <a:pt x="901814" y="40322"/>
                </a:lnTo>
                <a:lnTo>
                  <a:pt x="858151" y="26111"/>
                </a:lnTo>
                <a:lnTo>
                  <a:pt x="813219" y="14859"/>
                </a:lnTo>
                <a:lnTo>
                  <a:pt x="767156" y="6680"/>
                </a:lnTo>
                <a:lnTo>
                  <a:pt x="720077" y="1689"/>
                </a:lnTo>
                <a:lnTo>
                  <a:pt x="672084" y="0"/>
                </a:lnTo>
                <a:lnTo>
                  <a:pt x="624078" y="1689"/>
                </a:lnTo>
                <a:lnTo>
                  <a:pt x="576999" y="6680"/>
                </a:lnTo>
                <a:lnTo>
                  <a:pt x="530936" y="14859"/>
                </a:lnTo>
                <a:lnTo>
                  <a:pt x="486003" y="26111"/>
                </a:lnTo>
                <a:lnTo>
                  <a:pt x="442341" y="40322"/>
                </a:lnTo>
                <a:lnTo>
                  <a:pt x="400024" y="57378"/>
                </a:lnTo>
                <a:lnTo>
                  <a:pt x="359206" y="77177"/>
                </a:lnTo>
                <a:lnTo>
                  <a:pt x="319963" y="99580"/>
                </a:lnTo>
                <a:lnTo>
                  <a:pt x="282448" y="124498"/>
                </a:lnTo>
                <a:lnTo>
                  <a:pt x="246735" y="151790"/>
                </a:lnTo>
                <a:lnTo>
                  <a:pt x="212966" y="181381"/>
                </a:lnTo>
                <a:lnTo>
                  <a:pt x="181241" y="213118"/>
                </a:lnTo>
                <a:lnTo>
                  <a:pt x="151688" y="246913"/>
                </a:lnTo>
                <a:lnTo>
                  <a:pt x="124396" y="282638"/>
                </a:lnTo>
                <a:lnTo>
                  <a:pt x="99504" y="320179"/>
                </a:lnTo>
                <a:lnTo>
                  <a:pt x="77101" y="359435"/>
                </a:lnTo>
                <a:lnTo>
                  <a:pt x="57327" y="400291"/>
                </a:lnTo>
                <a:lnTo>
                  <a:pt x="40284" y="442620"/>
                </a:lnTo>
                <a:lnTo>
                  <a:pt x="26085" y="486308"/>
                </a:lnTo>
                <a:lnTo>
                  <a:pt x="14833" y="531253"/>
                </a:lnTo>
                <a:lnTo>
                  <a:pt x="6667" y="577342"/>
                </a:lnTo>
                <a:lnTo>
                  <a:pt x="1676" y="624446"/>
                </a:lnTo>
                <a:lnTo>
                  <a:pt x="0" y="672465"/>
                </a:lnTo>
                <a:lnTo>
                  <a:pt x="1676" y="720496"/>
                </a:lnTo>
                <a:lnTo>
                  <a:pt x="6667" y="767600"/>
                </a:lnTo>
                <a:lnTo>
                  <a:pt x="14833" y="813689"/>
                </a:lnTo>
                <a:lnTo>
                  <a:pt x="26085" y="858634"/>
                </a:lnTo>
                <a:lnTo>
                  <a:pt x="40284" y="902322"/>
                </a:lnTo>
                <a:lnTo>
                  <a:pt x="57327" y="944651"/>
                </a:lnTo>
                <a:lnTo>
                  <a:pt x="77101" y="985507"/>
                </a:lnTo>
                <a:lnTo>
                  <a:pt x="99504" y="1024763"/>
                </a:lnTo>
                <a:lnTo>
                  <a:pt x="124396" y="1062304"/>
                </a:lnTo>
                <a:lnTo>
                  <a:pt x="151688" y="1098029"/>
                </a:lnTo>
                <a:lnTo>
                  <a:pt x="181241" y="1131824"/>
                </a:lnTo>
                <a:lnTo>
                  <a:pt x="212966" y="1163561"/>
                </a:lnTo>
                <a:lnTo>
                  <a:pt x="246735" y="1193152"/>
                </a:lnTo>
                <a:lnTo>
                  <a:pt x="282448" y="1220444"/>
                </a:lnTo>
                <a:lnTo>
                  <a:pt x="319963" y="1245362"/>
                </a:lnTo>
                <a:lnTo>
                  <a:pt x="359206" y="1267764"/>
                </a:lnTo>
                <a:lnTo>
                  <a:pt x="400024" y="1287564"/>
                </a:lnTo>
                <a:lnTo>
                  <a:pt x="442341" y="1304620"/>
                </a:lnTo>
                <a:lnTo>
                  <a:pt x="486003" y="1318831"/>
                </a:lnTo>
                <a:lnTo>
                  <a:pt x="530936" y="1330083"/>
                </a:lnTo>
                <a:lnTo>
                  <a:pt x="576999" y="1338262"/>
                </a:lnTo>
                <a:lnTo>
                  <a:pt x="624078" y="1343253"/>
                </a:lnTo>
                <a:lnTo>
                  <a:pt x="672084" y="1344930"/>
                </a:lnTo>
                <a:lnTo>
                  <a:pt x="720077" y="1343253"/>
                </a:lnTo>
                <a:lnTo>
                  <a:pt x="767156" y="1338262"/>
                </a:lnTo>
                <a:lnTo>
                  <a:pt x="813219" y="1330083"/>
                </a:lnTo>
                <a:lnTo>
                  <a:pt x="858151" y="1318831"/>
                </a:lnTo>
                <a:lnTo>
                  <a:pt x="901814" y="1304620"/>
                </a:lnTo>
                <a:lnTo>
                  <a:pt x="944130" y="1287564"/>
                </a:lnTo>
                <a:lnTo>
                  <a:pt x="984948" y="1267764"/>
                </a:lnTo>
                <a:lnTo>
                  <a:pt x="1024191" y="1245362"/>
                </a:lnTo>
                <a:lnTo>
                  <a:pt x="1061707" y="1220444"/>
                </a:lnTo>
                <a:lnTo>
                  <a:pt x="1097419" y="1193152"/>
                </a:lnTo>
                <a:lnTo>
                  <a:pt x="1131189" y="1163561"/>
                </a:lnTo>
                <a:lnTo>
                  <a:pt x="1162913" y="1131824"/>
                </a:lnTo>
                <a:lnTo>
                  <a:pt x="1192466" y="1098029"/>
                </a:lnTo>
                <a:lnTo>
                  <a:pt x="1219758" y="1062304"/>
                </a:lnTo>
                <a:lnTo>
                  <a:pt x="1244650" y="1024763"/>
                </a:lnTo>
                <a:lnTo>
                  <a:pt x="1267053" y="985507"/>
                </a:lnTo>
                <a:lnTo>
                  <a:pt x="1286827" y="944651"/>
                </a:lnTo>
                <a:lnTo>
                  <a:pt x="1303870" y="902322"/>
                </a:lnTo>
                <a:lnTo>
                  <a:pt x="1318069" y="858634"/>
                </a:lnTo>
                <a:lnTo>
                  <a:pt x="1329321" y="813689"/>
                </a:lnTo>
                <a:lnTo>
                  <a:pt x="1337487" y="767600"/>
                </a:lnTo>
                <a:lnTo>
                  <a:pt x="1342478" y="720496"/>
                </a:lnTo>
                <a:lnTo>
                  <a:pt x="1344168" y="672465"/>
                </a:lnTo>
                <a:close/>
              </a:path>
              <a:path w="1819275" h="1344929">
                <a:moveTo>
                  <a:pt x="1818894" y="379857"/>
                </a:moveTo>
                <a:lnTo>
                  <a:pt x="1814868" y="335013"/>
                </a:lnTo>
                <a:lnTo>
                  <a:pt x="1803273" y="292798"/>
                </a:lnTo>
                <a:lnTo>
                  <a:pt x="1784807" y="253923"/>
                </a:lnTo>
                <a:lnTo>
                  <a:pt x="1760181" y="219087"/>
                </a:lnTo>
                <a:lnTo>
                  <a:pt x="1730108" y="189014"/>
                </a:lnTo>
                <a:lnTo>
                  <a:pt x="1695272" y="164388"/>
                </a:lnTo>
                <a:lnTo>
                  <a:pt x="1656397" y="145923"/>
                </a:lnTo>
                <a:lnTo>
                  <a:pt x="1614182" y="134327"/>
                </a:lnTo>
                <a:lnTo>
                  <a:pt x="1569339" y="130302"/>
                </a:lnTo>
                <a:lnTo>
                  <a:pt x="1524482" y="134327"/>
                </a:lnTo>
                <a:lnTo>
                  <a:pt x="1482267" y="145923"/>
                </a:lnTo>
                <a:lnTo>
                  <a:pt x="1443393" y="164388"/>
                </a:lnTo>
                <a:lnTo>
                  <a:pt x="1408557" y="189014"/>
                </a:lnTo>
                <a:lnTo>
                  <a:pt x="1378483" y="219087"/>
                </a:lnTo>
                <a:lnTo>
                  <a:pt x="1353858" y="253923"/>
                </a:lnTo>
                <a:lnTo>
                  <a:pt x="1335392" y="292798"/>
                </a:lnTo>
                <a:lnTo>
                  <a:pt x="1323797" y="335013"/>
                </a:lnTo>
                <a:lnTo>
                  <a:pt x="1319784" y="379857"/>
                </a:lnTo>
                <a:lnTo>
                  <a:pt x="1323797" y="424713"/>
                </a:lnTo>
                <a:lnTo>
                  <a:pt x="1335392" y="466928"/>
                </a:lnTo>
                <a:lnTo>
                  <a:pt x="1353858" y="505802"/>
                </a:lnTo>
                <a:lnTo>
                  <a:pt x="1378483" y="540639"/>
                </a:lnTo>
                <a:lnTo>
                  <a:pt x="1408557" y="570712"/>
                </a:lnTo>
                <a:lnTo>
                  <a:pt x="1443393" y="595337"/>
                </a:lnTo>
                <a:lnTo>
                  <a:pt x="1482267" y="613803"/>
                </a:lnTo>
                <a:lnTo>
                  <a:pt x="1524482" y="625398"/>
                </a:lnTo>
                <a:lnTo>
                  <a:pt x="1569339" y="629412"/>
                </a:lnTo>
                <a:lnTo>
                  <a:pt x="1614182" y="625398"/>
                </a:lnTo>
                <a:lnTo>
                  <a:pt x="1656397" y="613803"/>
                </a:lnTo>
                <a:lnTo>
                  <a:pt x="1695272" y="595337"/>
                </a:lnTo>
                <a:lnTo>
                  <a:pt x="1730108" y="570712"/>
                </a:lnTo>
                <a:lnTo>
                  <a:pt x="1760181" y="540639"/>
                </a:lnTo>
                <a:lnTo>
                  <a:pt x="1784807" y="505802"/>
                </a:lnTo>
                <a:lnTo>
                  <a:pt x="1803273" y="466928"/>
                </a:lnTo>
                <a:lnTo>
                  <a:pt x="1814868" y="424713"/>
                </a:lnTo>
                <a:lnTo>
                  <a:pt x="1818894" y="379857"/>
                </a:lnTo>
                <a:close/>
              </a:path>
            </a:pathLst>
          </a:custGeom>
          <a:solidFill>
            <a:srgbClr val="4471C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938509" y="708659"/>
            <a:ext cx="1106805" cy="1107440"/>
          </a:xfrm>
          <a:custGeom>
            <a:avLst/>
            <a:gdLst/>
            <a:ahLst/>
            <a:cxnLst/>
            <a:rect l="l" t="t" r="r" b="b"/>
            <a:pathLst>
              <a:path w="1106804" h="1107439">
                <a:moveTo>
                  <a:pt x="553212" y="0"/>
                </a:moveTo>
                <a:lnTo>
                  <a:pt x="505474" y="2032"/>
                </a:lnTo>
                <a:lnTo>
                  <a:pt x="458865" y="8018"/>
                </a:lnTo>
                <a:lnTo>
                  <a:pt x="413550" y="17792"/>
                </a:lnTo>
                <a:lnTo>
                  <a:pt x="369696" y="31188"/>
                </a:lnTo>
                <a:lnTo>
                  <a:pt x="327468" y="48038"/>
                </a:lnTo>
                <a:lnTo>
                  <a:pt x="287032" y="68178"/>
                </a:lnTo>
                <a:lnTo>
                  <a:pt x="248555" y="91439"/>
                </a:lnTo>
                <a:lnTo>
                  <a:pt x="212203" y="117657"/>
                </a:lnTo>
                <a:lnTo>
                  <a:pt x="178140" y="146665"/>
                </a:lnTo>
                <a:lnTo>
                  <a:pt x="146534" y="178296"/>
                </a:lnTo>
                <a:lnTo>
                  <a:pt x="117550" y="212384"/>
                </a:lnTo>
                <a:lnTo>
                  <a:pt x="91355" y="248763"/>
                </a:lnTo>
                <a:lnTo>
                  <a:pt x="68114" y="287267"/>
                </a:lnTo>
                <a:lnTo>
                  <a:pt x="47993" y="327729"/>
                </a:lnTo>
                <a:lnTo>
                  <a:pt x="31158" y="369983"/>
                </a:lnTo>
                <a:lnTo>
                  <a:pt x="17775" y="413863"/>
                </a:lnTo>
                <a:lnTo>
                  <a:pt x="8010" y="459202"/>
                </a:lnTo>
                <a:lnTo>
                  <a:pt x="2030" y="505834"/>
                </a:lnTo>
                <a:lnTo>
                  <a:pt x="0" y="553592"/>
                </a:lnTo>
                <a:lnTo>
                  <a:pt x="2030" y="601351"/>
                </a:lnTo>
                <a:lnTo>
                  <a:pt x="8010" y="647983"/>
                </a:lnTo>
                <a:lnTo>
                  <a:pt x="17775" y="693322"/>
                </a:lnTo>
                <a:lnTo>
                  <a:pt x="31158" y="737202"/>
                </a:lnTo>
                <a:lnTo>
                  <a:pt x="47993" y="779456"/>
                </a:lnTo>
                <a:lnTo>
                  <a:pt x="68114" y="819918"/>
                </a:lnTo>
                <a:lnTo>
                  <a:pt x="91355" y="858422"/>
                </a:lnTo>
                <a:lnTo>
                  <a:pt x="117550" y="894801"/>
                </a:lnTo>
                <a:lnTo>
                  <a:pt x="146534" y="928889"/>
                </a:lnTo>
                <a:lnTo>
                  <a:pt x="178140" y="960520"/>
                </a:lnTo>
                <a:lnTo>
                  <a:pt x="212203" y="989528"/>
                </a:lnTo>
                <a:lnTo>
                  <a:pt x="248555" y="1015746"/>
                </a:lnTo>
                <a:lnTo>
                  <a:pt x="287032" y="1039007"/>
                </a:lnTo>
                <a:lnTo>
                  <a:pt x="327468" y="1059147"/>
                </a:lnTo>
                <a:lnTo>
                  <a:pt x="369696" y="1075997"/>
                </a:lnTo>
                <a:lnTo>
                  <a:pt x="413550" y="1089393"/>
                </a:lnTo>
                <a:lnTo>
                  <a:pt x="458865" y="1099167"/>
                </a:lnTo>
                <a:lnTo>
                  <a:pt x="505474" y="1105153"/>
                </a:lnTo>
                <a:lnTo>
                  <a:pt x="553212" y="1107186"/>
                </a:lnTo>
                <a:lnTo>
                  <a:pt x="600949" y="1105153"/>
                </a:lnTo>
                <a:lnTo>
                  <a:pt x="647558" y="1099167"/>
                </a:lnTo>
                <a:lnTo>
                  <a:pt x="692873" y="1089393"/>
                </a:lnTo>
                <a:lnTo>
                  <a:pt x="736727" y="1075997"/>
                </a:lnTo>
                <a:lnTo>
                  <a:pt x="778955" y="1059147"/>
                </a:lnTo>
                <a:lnTo>
                  <a:pt x="819391" y="1039007"/>
                </a:lnTo>
                <a:lnTo>
                  <a:pt x="857868" y="1015746"/>
                </a:lnTo>
                <a:lnTo>
                  <a:pt x="894220" y="989528"/>
                </a:lnTo>
                <a:lnTo>
                  <a:pt x="928283" y="960520"/>
                </a:lnTo>
                <a:lnTo>
                  <a:pt x="959889" y="928889"/>
                </a:lnTo>
                <a:lnTo>
                  <a:pt x="988873" y="894801"/>
                </a:lnTo>
                <a:lnTo>
                  <a:pt x="1015068" y="858422"/>
                </a:lnTo>
                <a:lnTo>
                  <a:pt x="1038309" y="819918"/>
                </a:lnTo>
                <a:lnTo>
                  <a:pt x="1058430" y="779456"/>
                </a:lnTo>
                <a:lnTo>
                  <a:pt x="1075265" y="737202"/>
                </a:lnTo>
                <a:lnTo>
                  <a:pt x="1088648" y="693322"/>
                </a:lnTo>
                <a:lnTo>
                  <a:pt x="1098413" y="647983"/>
                </a:lnTo>
                <a:lnTo>
                  <a:pt x="1104393" y="601351"/>
                </a:lnTo>
                <a:lnTo>
                  <a:pt x="1106424" y="553592"/>
                </a:lnTo>
                <a:lnTo>
                  <a:pt x="1104393" y="505834"/>
                </a:lnTo>
                <a:lnTo>
                  <a:pt x="1098413" y="459202"/>
                </a:lnTo>
                <a:lnTo>
                  <a:pt x="1088648" y="413863"/>
                </a:lnTo>
                <a:lnTo>
                  <a:pt x="1075265" y="369983"/>
                </a:lnTo>
                <a:lnTo>
                  <a:pt x="1058430" y="327729"/>
                </a:lnTo>
                <a:lnTo>
                  <a:pt x="1038309" y="287267"/>
                </a:lnTo>
                <a:lnTo>
                  <a:pt x="1015068" y="248763"/>
                </a:lnTo>
                <a:lnTo>
                  <a:pt x="988873" y="212384"/>
                </a:lnTo>
                <a:lnTo>
                  <a:pt x="959889" y="178296"/>
                </a:lnTo>
                <a:lnTo>
                  <a:pt x="928283" y="146665"/>
                </a:lnTo>
                <a:lnTo>
                  <a:pt x="894220" y="117657"/>
                </a:lnTo>
                <a:lnTo>
                  <a:pt x="857868" y="91439"/>
                </a:lnTo>
                <a:lnTo>
                  <a:pt x="819391" y="68178"/>
                </a:lnTo>
                <a:lnTo>
                  <a:pt x="778955" y="48038"/>
                </a:lnTo>
                <a:lnTo>
                  <a:pt x="736727" y="31188"/>
                </a:lnTo>
                <a:lnTo>
                  <a:pt x="692873" y="17792"/>
                </a:lnTo>
                <a:lnTo>
                  <a:pt x="647558" y="8018"/>
                </a:lnTo>
                <a:lnTo>
                  <a:pt x="600949" y="2032"/>
                </a:lnTo>
                <a:lnTo>
                  <a:pt x="553212" y="0"/>
                </a:lnTo>
                <a:close/>
              </a:path>
            </a:pathLst>
          </a:custGeom>
          <a:solidFill>
            <a:srgbClr val="A4A4A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4779" y="277368"/>
            <a:ext cx="821690" cy="821055"/>
          </a:xfrm>
          <a:custGeom>
            <a:avLst/>
            <a:gdLst/>
            <a:ahLst/>
            <a:cxnLst/>
            <a:rect l="l" t="t" r="r" b="b"/>
            <a:pathLst>
              <a:path w="821690" h="821055">
                <a:moveTo>
                  <a:pt x="410718" y="0"/>
                </a:moveTo>
                <a:lnTo>
                  <a:pt x="362819" y="2761"/>
                </a:lnTo>
                <a:lnTo>
                  <a:pt x="316543" y="10840"/>
                </a:lnTo>
                <a:lnTo>
                  <a:pt x="272199" y="23928"/>
                </a:lnTo>
                <a:lnTo>
                  <a:pt x="230094" y="41716"/>
                </a:lnTo>
                <a:lnTo>
                  <a:pt x="190536" y="63898"/>
                </a:lnTo>
                <a:lnTo>
                  <a:pt x="153834" y="90163"/>
                </a:lnTo>
                <a:lnTo>
                  <a:pt x="120295" y="120205"/>
                </a:lnTo>
                <a:lnTo>
                  <a:pt x="90229" y="153715"/>
                </a:lnTo>
                <a:lnTo>
                  <a:pt x="63943" y="190384"/>
                </a:lnTo>
                <a:lnTo>
                  <a:pt x="41745" y="229905"/>
                </a:lnTo>
                <a:lnTo>
                  <a:pt x="23944" y="271969"/>
                </a:lnTo>
                <a:lnTo>
                  <a:pt x="10847" y="316267"/>
                </a:lnTo>
                <a:lnTo>
                  <a:pt x="2763" y="362493"/>
                </a:lnTo>
                <a:lnTo>
                  <a:pt x="0" y="410336"/>
                </a:lnTo>
                <a:lnTo>
                  <a:pt x="2763" y="458180"/>
                </a:lnTo>
                <a:lnTo>
                  <a:pt x="10847" y="504406"/>
                </a:lnTo>
                <a:lnTo>
                  <a:pt x="23944" y="548704"/>
                </a:lnTo>
                <a:lnTo>
                  <a:pt x="41745" y="590768"/>
                </a:lnTo>
                <a:lnTo>
                  <a:pt x="63943" y="630289"/>
                </a:lnTo>
                <a:lnTo>
                  <a:pt x="90229" y="666958"/>
                </a:lnTo>
                <a:lnTo>
                  <a:pt x="120295" y="700468"/>
                </a:lnTo>
                <a:lnTo>
                  <a:pt x="153834" y="730510"/>
                </a:lnTo>
                <a:lnTo>
                  <a:pt x="190536" y="756775"/>
                </a:lnTo>
                <a:lnTo>
                  <a:pt x="230094" y="778957"/>
                </a:lnTo>
                <a:lnTo>
                  <a:pt x="272199" y="796745"/>
                </a:lnTo>
                <a:lnTo>
                  <a:pt x="316543" y="809833"/>
                </a:lnTo>
                <a:lnTo>
                  <a:pt x="362819" y="817912"/>
                </a:lnTo>
                <a:lnTo>
                  <a:pt x="410718" y="820673"/>
                </a:lnTo>
                <a:lnTo>
                  <a:pt x="458616" y="817912"/>
                </a:lnTo>
                <a:lnTo>
                  <a:pt x="504892" y="809833"/>
                </a:lnTo>
                <a:lnTo>
                  <a:pt x="549236" y="796745"/>
                </a:lnTo>
                <a:lnTo>
                  <a:pt x="591341" y="778957"/>
                </a:lnTo>
                <a:lnTo>
                  <a:pt x="630899" y="756775"/>
                </a:lnTo>
                <a:lnTo>
                  <a:pt x="667601" y="730510"/>
                </a:lnTo>
                <a:lnTo>
                  <a:pt x="701140" y="700468"/>
                </a:lnTo>
                <a:lnTo>
                  <a:pt x="731206" y="666958"/>
                </a:lnTo>
                <a:lnTo>
                  <a:pt x="757492" y="630289"/>
                </a:lnTo>
                <a:lnTo>
                  <a:pt x="779690" y="590768"/>
                </a:lnTo>
                <a:lnTo>
                  <a:pt x="797491" y="548704"/>
                </a:lnTo>
                <a:lnTo>
                  <a:pt x="810588" y="504406"/>
                </a:lnTo>
                <a:lnTo>
                  <a:pt x="818672" y="458180"/>
                </a:lnTo>
                <a:lnTo>
                  <a:pt x="821435" y="410336"/>
                </a:lnTo>
                <a:lnTo>
                  <a:pt x="818672" y="362493"/>
                </a:lnTo>
                <a:lnTo>
                  <a:pt x="810588" y="316267"/>
                </a:lnTo>
                <a:lnTo>
                  <a:pt x="797491" y="271969"/>
                </a:lnTo>
                <a:lnTo>
                  <a:pt x="779690" y="229905"/>
                </a:lnTo>
                <a:lnTo>
                  <a:pt x="757492" y="190384"/>
                </a:lnTo>
                <a:lnTo>
                  <a:pt x="731206" y="153715"/>
                </a:lnTo>
                <a:lnTo>
                  <a:pt x="701140" y="120205"/>
                </a:lnTo>
                <a:lnTo>
                  <a:pt x="667601" y="90163"/>
                </a:lnTo>
                <a:lnTo>
                  <a:pt x="630899" y="63898"/>
                </a:lnTo>
                <a:lnTo>
                  <a:pt x="591341" y="41716"/>
                </a:lnTo>
                <a:lnTo>
                  <a:pt x="549236" y="23928"/>
                </a:lnTo>
                <a:lnTo>
                  <a:pt x="504892" y="10840"/>
                </a:lnTo>
                <a:lnTo>
                  <a:pt x="458616" y="2761"/>
                </a:lnTo>
                <a:lnTo>
                  <a:pt x="410718" y="0"/>
                </a:lnTo>
                <a:close/>
              </a:path>
            </a:pathLst>
          </a:custGeom>
          <a:solidFill>
            <a:srgbClr val="A4A4A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256776" y="6160770"/>
            <a:ext cx="516890" cy="516890"/>
          </a:xfrm>
          <a:custGeom>
            <a:avLst/>
            <a:gdLst/>
            <a:ahLst/>
            <a:cxnLst/>
            <a:rect l="l" t="t" r="r" b="b"/>
            <a:pathLst>
              <a:path w="516890" h="516890">
                <a:moveTo>
                  <a:pt x="258318" y="0"/>
                </a:moveTo>
                <a:lnTo>
                  <a:pt x="211896" y="4162"/>
                </a:lnTo>
                <a:lnTo>
                  <a:pt x="168200" y="16161"/>
                </a:lnTo>
                <a:lnTo>
                  <a:pt x="127959" y="35269"/>
                </a:lnTo>
                <a:lnTo>
                  <a:pt x="91905" y="60755"/>
                </a:lnTo>
                <a:lnTo>
                  <a:pt x="60767" y="91889"/>
                </a:lnTo>
                <a:lnTo>
                  <a:pt x="35277" y="127942"/>
                </a:lnTo>
                <a:lnTo>
                  <a:pt x="16166" y="168184"/>
                </a:lnTo>
                <a:lnTo>
                  <a:pt x="4163" y="211886"/>
                </a:lnTo>
                <a:lnTo>
                  <a:pt x="0" y="258317"/>
                </a:lnTo>
                <a:lnTo>
                  <a:pt x="4163" y="304749"/>
                </a:lnTo>
                <a:lnTo>
                  <a:pt x="16166" y="348451"/>
                </a:lnTo>
                <a:lnTo>
                  <a:pt x="35277" y="388693"/>
                </a:lnTo>
                <a:lnTo>
                  <a:pt x="60767" y="424746"/>
                </a:lnTo>
                <a:lnTo>
                  <a:pt x="91905" y="455880"/>
                </a:lnTo>
                <a:lnTo>
                  <a:pt x="127959" y="481366"/>
                </a:lnTo>
                <a:lnTo>
                  <a:pt x="168200" y="500474"/>
                </a:lnTo>
                <a:lnTo>
                  <a:pt x="211896" y="512473"/>
                </a:lnTo>
                <a:lnTo>
                  <a:pt x="258318" y="516635"/>
                </a:lnTo>
                <a:lnTo>
                  <a:pt x="304739" y="512473"/>
                </a:lnTo>
                <a:lnTo>
                  <a:pt x="348435" y="500474"/>
                </a:lnTo>
                <a:lnTo>
                  <a:pt x="388676" y="481366"/>
                </a:lnTo>
                <a:lnTo>
                  <a:pt x="424730" y="455880"/>
                </a:lnTo>
                <a:lnTo>
                  <a:pt x="455868" y="424746"/>
                </a:lnTo>
                <a:lnTo>
                  <a:pt x="481358" y="388693"/>
                </a:lnTo>
                <a:lnTo>
                  <a:pt x="500469" y="348451"/>
                </a:lnTo>
                <a:lnTo>
                  <a:pt x="512472" y="304749"/>
                </a:lnTo>
                <a:lnTo>
                  <a:pt x="516635" y="258317"/>
                </a:lnTo>
                <a:lnTo>
                  <a:pt x="512472" y="211886"/>
                </a:lnTo>
                <a:lnTo>
                  <a:pt x="500469" y="168184"/>
                </a:lnTo>
                <a:lnTo>
                  <a:pt x="481358" y="127942"/>
                </a:lnTo>
                <a:lnTo>
                  <a:pt x="455868" y="91889"/>
                </a:lnTo>
                <a:lnTo>
                  <a:pt x="424730" y="60755"/>
                </a:lnTo>
                <a:lnTo>
                  <a:pt x="388676" y="35269"/>
                </a:lnTo>
                <a:lnTo>
                  <a:pt x="348435" y="16161"/>
                </a:lnTo>
                <a:lnTo>
                  <a:pt x="304739" y="4162"/>
                </a:lnTo>
                <a:lnTo>
                  <a:pt x="258318" y="0"/>
                </a:lnTo>
                <a:close/>
              </a:path>
            </a:pathLst>
          </a:custGeom>
          <a:solidFill>
            <a:srgbClr val="4471C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16958" y="3028950"/>
            <a:ext cx="962660" cy="962025"/>
          </a:xfrm>
          <a:custGeom>
            <a:avLst/>
            <a:gdLst/>
            <a:ahLst/>
            <a:cxnLst/>
            <a:rect l="l" t="t" r="r" b="b"/>
            <a:pathLst>
              <a:path w="962660" h="962025">
                <a:moveTo>
                  <a:pt x="481202" y="0"/>
                </a:moveTo>
                <a:lnTo>
                  <a:pt x="431994" y="2482"/>
                </a:lnTo>
                <a:lnTo>
                  <a:pt x="384209" y="9768"/>
                </a:lnTo>
                <a:lnTo>
                  <a:pt x="338089" y="21616"/>
                </a:lnTo>
                <a:lnTo>
                  <a:pt x="293876" y="37784"/>
                </a:lnTo>
                <a:lnTo>
                  <a:pt x="251810" y="58031"/>
                </a:lnTo>
                <a:lnTo>
                  <a:pt x="212135" y="82115"/>
                </a:lnTo>
                <a:lnTo>
                  <a:pt x="175092" y="109794"/>
                </a:lnTo>
                <a:lnTo>
                  <a:pt x="140922" y="140827"/>
                </a:lnTo>
                <a:lnTo>
                  <a:pt x="109867" y="174971"/>
                </a:lnTo>
                <a:lnTo>
                  <a:pt x="82168" y="211987"/>
                </a:lnTo>
                <a:lnTo>
                  <a:pt x="58068" y="251630"/>
                </a:lnTo>
                <a:lnTo>
                  <a:pt x="37808" y="293661"/>
                </a:lnTo>
                <a:lnTo>
                  <a:pt x="21629" y="337837"/>
                </a:lnTo>
                <a:lnTo>
                  <a:pt x="9774" y="383917"/>
                </a:lnTo>
                <a:lnTo>
                  <a:pt x="2483" y="431659"/>
                </a:lnTo>
                <a:lnTo>
                  <a:pt x="0" y="480822"/>
                </a:lnTo>
                <a:lnTo>
                  <a:pt x="2483" y="529984"/>
                </a:lnTo>
                <a:lnTo>
                  <a:pt x="9774" y="577726"/>
                </a:lnTo>
                <a:lnTo>
                  <a:pt x="21629" y="623806"/>
                </a:lnTo>
                <a:lnTo>
                  <a:pt x="37808" y="667982"/>
                </a:lnTo>
                <a:lnTo>
                  <a:pt x="58068" y="710013"/>
                </a:lnTo>
                <a:lnTo>
                  <a:pt x="82168" y="749656"/>
                </a:lnTo>
                <a:lnTo>
                  <a:pt x="109867" y="786672"/>
                </a:lnTo>
                <a:lnTo>
                  <a:pt x="140922" y="820816"/>
                </a:lnTo>
                <a:lnTo>
                  <a:pt x="175092" y="851849"/>
                </a:lnTo>
                <a:lnTo>
                  <a:pt x="212135" y="879528"/>
                </a:lnTo>
                <a:lnTo>
                  <a:pt x="251810" y="903612"/>
                </a:lnTo>
                <a:lnTo>
                  <a:pt x="293876" y="923859"/>
                </a:lnTo>
                <a:lnTo>
                  <a:pt x="338089" y="940027"/>
                </a:lnTo>
                <a:lnTo>
                  <a:pt x="384209" y="951875"/>
                </a:lnTo>
                <a:lnTo>
                  <a:pt x="431994" y="959161"/>
                </a:lnTo>
                <a:lnTo>
                  <a:pt x="481202" y="961644"/>
                </a:lnTo>
                <a:lnTo>
                  <a:pt x="530411" y="959161"/>
                </a:lnTo>
                <a:lnTo>
                  <a:pt x="578196" y="951875"/>
                </a:lnTo>
                <a:lnTo>
                  <a:pt x="624316" y="940027"/>
                </a:lnTo>
                <a:lnTo>
                  <a:pt x="668529" y="923859"/>
                </a:lnTo>
                <a:lnTo>
                  <a:pt x="710595" y="903612"/>
                </a:lnTo>
                <a:lnTo>
                  <a:pt x="750270" y="879528"/>
                </a:lnTo>
                <a:lnTo>
                  <a:pt x="787313" y="851849"/>
                </a:lnTo>
                <a:lnTo>
                  <a:pt x="821483" y="820816"/>
                </a:lnTo>
                <a:lnTo>
                  <a:pt x="852538" y="786672"/>
                </a:lnTo>
                <a:lnTo>
                  <a:pt x="880237" y="749656"/>
                </a:lnTo>
                <a:lnTo>
                  <a:pt x="904337" y="710013"/>
                </a:lnTo>
                <a:lnTo>
                  <a:pt x="924597" y="667982"/>
                </a:lnTo>
                <a:lnTo>
                  <a:pt x="940776" y="623806"/>
                </a:lnTo>
                <a:lnTo>
                  <a:pt x="952631" y="577726"/>
                </a:lnTo>
                <a:lnTo>
                  <a:pt x="959922" y="529984"/>
                </a:lnTo>
                <a:lnTo>
                  <a:pt x="962405" y="480822"/>
                </a:lnTo>
                <a:lnTo>
                  <a:pt x="959922" y="431659"/>
                </a:lnTo>
                <a:lnTo>
                  <a:pt x="952631" y="383917"/>
                </a:lnTo>
                <a:lnTo>
                  <a:pt x="940776" y="337837"/>
                </a:lnTo>
                <a:lnTo>
                  <a:pt x="924597" y="293661"/>
                </a:lnTo>
                <a:lnTo>
                  <a:pt x="904337" y="251630"/>
                </a:lnTo>
                <a:lnTo>
                  <a:pt x="880237" y="211987"/>
                </a:lnTo>
                <a:lnTo>
                  <a:pt x="852538" y="174971"/>
                </a:lnTo>
                <a:lnTo>
                  <a:pt x="821483" y="140827"/>
                </a:lnTo>
                <a:lnTo>
                  <a:pt x="787313" y="109794"/>
                </a:lnTo>
                <a:lnTo>
                  <a:pt x="750270" y="82115"/>
                </a:lnTo>
                <a:lnTo>
                  <a:pt x="710595" y="58031"/>
                </a:lnTo>
                <a:lnTo>
                  <a:pt x="668529" y="37784"/>
                </a:lnTo>
                <a:lnTo>
                  <a:pt x="624316" y="21616"/>
                </a:lnTo>
                <a:lnTo>
                  <a:pt x="578196" y="9768"/>
                </a:lnTo>
                <a:lnTo>
                  <a:pt x="530411" y="2482"/>
                </a:lnTo>
                <a:lnTo>
                  <a:pt x="481202" y="0"/>
                </a:lnTo>
                <a:close/>
              </a:path>
            </a:pathLst>
          </a:custGeom>
          <a:solidFill>
            <a:srgbClr val="4471C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480822" y="3990594"/>
            <a:ext cx="11204575" cy="2867660"/>
            <a:chOff x="480822" y="3990594"/>
            <a:chExt cx="11204575" cy="2867660"/>
          </a:xfrm>
        </p:grpSpPr>
        <p:sp>
          <p:nvSpPr>
            <p:cNvPr id="21" name="object 21"/>
            <p:cNvSpPr/>
            <p:nvPr/>
          </p:nvSpPr>
          <p:spPr>
            <a:xfrm>
              <a:off x="480822" y="4439412"/>
              <a:ext cx="763270" cy="762000"/>
            </a:xfrm>
            <a:custGeom>
              <a:avLst/>
              <a:gdLst/>
              <a:ahLst/>
              <a:cxnLst/>
              <a:rect l="l" t="t" r="r" b="b"/>
              <a:pathLst>
                <a:path w="763269" h="762000">
                  <a:moveTo>
                    <a:pt x="381381" y="0"/>
                  </a:moveTo>
                  <a:lnTo>
                    <a:pt x="333541" y="2968"/>
                  </a:lnTo>
                  <a:lnTo>
                    <a:pt x="287475" y="11634"/>
                  </a:lnTo>
                  <a:lnTo>
                    <a:pt x="243539" y="25643"/>
                  </a:lnTo>
                  <a:lnTo>
                    <a:pt x="202092" y="44636"/>
                  </a:lnTo>
                  <a:lnTo>
                    <a:pt x="163490" y="68257"/>
                  </a:lnTo>
                  <a:lnTo>
                    <a:pt x="128091" y="96149"/>
                  </a:lnTo>
                  <a:lnTo>
                    <a:pt x="96252" y="127955"/>
                  </a:lnTo>
                  <a:lnTo>
                    <a:pt x="68331" y="163318"/>
                  </a:lnTo>
                  <a:lnTo>
                    <a:pt x="44685" y="201881"/>
                  </a:lnTo>
                  <a:lnTo>
                    <a:pt x="25671" y="243288"/>
                  </a:lnTo>
                  <a:lnTo>
                    <a:pt x="11647" y="287181"/>
                  </a:lnTo>
                  <a:lnTo>
                    <a:pt x="2971" y="333204"/>
                  </a:lnTo>
                  <a:lnTo>
                    <a:pt x="0" y="381000"/>
                  </a:lnTo>
                  <a:lnTo>
                    <a:pt x="2971" y="428795"/>
                  </a:lnTo>
                  <a:lnTo>
                    <a:pt x="11647" y="474818"/>
                  </a:lnTo>
                  <a:lnTo>
                    <a:pt x="25671" y="518711"/>
                  </a:lnTo>
                  <a:lnTo>
                    <a:pt x="44685" y="560118"/>
                  </a:lnTo>
                  <a:lnTo>
                    <a:pt x="68331" y="598681"/>
                  </a:lnTo>
                  <a:lnTo>
                    <a:pt x="96252" y="634044"/>
                  </a:lnTo>
                  <a:lnTo>
                    <a:pt x="128091" y="665850"/>
                  </a:lnTo>
                  <a:lnTo>
                    <a:pt x="163490" y="693742"/>
                  </a:lnTo>
                  <a:lnTo>
                    <a:pt x="202092" y="717363"/>
                  </a:lnTo>
                  <a:lnTo>
                    <a:pt x="243539" y="736356"/>
                  </a:lnTo>
                  <a:lnTo>
                    <a:pt x="287475" y="750365"/>
                  </a:lnTo>
                  <a:lnTo>
                    <a:pt x="333541" y="759031"/>
                  </a:lnTo>
                  <a:lnTo>
                    <a:pt x="381381" y="762000"/>
                  </a:lnTo>
                  <a:lnTo>
                    <a:pt x="429220" y="759031"/>
                  </a:lnTo>
                  <a:lnTo>
                    <a:pt x="475286" y="750365"/>
                  </a:lnTo>
                  <a:lnTo>
                    <a:pt x="519222" y="736356"/>
                  </a:lnTo>
                  <a:lnTo>
                    <a:pt x="560669" y="717363"/>
                  </a:lnTo>
                  <a:lnTo>
                    <a:pt x="599271" y="693742"/>
                  </a:lnTo>
                  <a:lnTo>
                    <a:pt x="634670" y="665850"/>
                  </a:lnTo>
                  <a:lnTo>
                    <a:pt x="666509" y="634044"/>
                  </a:lnTo>
                  <a:lnTo>
                    <a:pt x="694430" y="598681"/>
                  </a:lnTo>
                  <a:lnTo>
                    <a:pt x="718076" y="560118"/>
                  </a:lnTo>
                  <a:lnTo>
                    <a:pt x="737090" y="518711"/>
                  </a:lnTo>
                  <a:lnTo>
                    <a:pt x="751114" y="474818"/>
                  </a:lnTo>
                  <a:lnTo>
                    <a:pt x="759790" y="428795"/>
                  </a:lnTo>
                  <a:lnTo>
                    <a:pt x="762762" y="381000"/>
                  </a:lnTo>
                  <a:lnTo>
                    <a:pt x="759790" y="333204"/>
                  </a:lnTo>
                  <a:lnTo>
                    <a:pt x="751114" y="287181"/>
                  </a:lnTo>
                  <a:lnTo>
                    <a:pt x="737090" y="243288"/>
                  </a:lnTo>
                  <a:lnTo>
                    <a:pt x="718076" y="201881"/>
                  </a:lnTo>
                  <a:lnTo>
                    <a:pt x="694430" y="163318"/>
                  </a:lnTo>
                  <a:lnTo>
                    <a:pt x="666509" y="127955"/>
                  </a:lnTo>
                  <a:lnTo>
                    <a:pt x="634670" y="96149"/>
                  </a:lnTo>
                  <a:lnTo>
                    <a:pt x="599271" y="68257"/>
                  </a:lnTo>
                  <a:lnTo>
                    <a:pt x="560669" y="44636"/>
                  </a:lnTo>
                  <a:lnTo>
                    <a:pt x="519222" y="25643"/>
                  </a:lnTo>
                  <a:lnTo>
                    <a:pt x="475286" y="11634"/>
                  </a:lnTo>
                  <a:lnTo>
                    <a:pt x="429220" y="2968"/>
                  </a:lnTo>
                  <a:lnTo>
                    <a:pt x="381381" y="0"/>
                  </a:lnTo>
                  <a:close/>
                </a:path>
              </a:pathLst>
            </a:custGeom>
            <a:solidFill>
              <a:srgbClr val="A4A4A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520172" y="5103876"/>
              <a:ext cx="464184" cy="464184"/>
            </a:xfrm>
            <a:custGeom>
              <a:avLst/>
              <a:gdLst/>
              <a:ahLst/>
              <a:cxnLst/>
              <a:rect l="l" t="t" r="r" b="b"/>
              <a:pathLst>
                <a:path w="464184" h="464185">
                  <a:moveTo>
                    <a:pt x="232028" y="0"/>
                  </a:moveTo>
                  <a:lnTo>
                    <a:pt x="185267" y="4714"/>
                  </a:lnTo>
                  <a:lnTo>
                    <a:pt x="141714" y="18234"/>
                  </a:lnTo>
                  <a:lnTo>
                    <a:pt x="102300" y="39627"/>
                  </a:lnTo>
                  <a:lnTo>
                    <a:pt x="67960" y="67960"/>
                  </a:lnTo>
                  <a:lnTo>
                    <a:pt x="39627" y="102300"/>
                  </a:lnTo>
                  <a:lnTo>
                    <a:pt x="18234" y="141714"/>
                  </a:lnTo>
                  <a:lnTo>
                    <a:pt x="4714" y="185267"/>
                  </a:lnTo>
                  <a:lnTo>
                    <a:pt x="0" y="232029"/>
                  </a:lnTo>
                  <a:lnTo>
                    <a:pt x="4714" y="278790"/>
                  </a:lnTo>
                  <a:lnTo>
                    <a:pt x="18234" y="322343"/>
                  </a:lnTo>
                  <a:lnTo>
                    <a:pt x="39627" y="361757"/>
                  </a:lnTo>
                  <a:lnTo>
                    <a:pt x="67960" y="396097"/>
                  </a:lnTo>
                  <a:lnTo>
                    <a:pt x="102300" y="424430"/>
                  </a:lnTo>
                  <a:lnTo>
                    <a:pt x="141714" y="445823"/>
                  </a:lnTo>
                  <a:lnTo>
                    <a:pt x="185267" y="459343"/>
                  </a:lnTo>
                  <a:lnTo>
                    <a:pt x="232028" y="464058"/>
                  </a:lnTo>
                  <a:lnTo>
                    <a:pt x="278790" y="459343"/>
                  </a:lnTo>
                  <a:lnTo>
                    <a:pt x="322343" y="445823"/>
                  </a:lnTo>
                  <a:lnTo>
                    <a:pt x="361757" y="424430"/>
                  </a:lnTo>
                  <a:lnTo>
                    <a:pt x="396097" y="396097"/>
                  </a:lnTo>
                  <a:lnTo>
                    <a:pt x="424430" y="361757"/>
                  </a:lnTo>
                  <a:lnTo>
                    <a:pt x="445823" y="322343"/>
                  </a:lnTo>
                  <a:lnTo>
                    <a:pt x="459343" y="278790"/>
                  </a:lnTo>
                  <a:lnTo>
                    <a:pt x="464057" y="232029"/>
                  </a:lnTo>
                  <a:lnTo>
                    <a:pt x="459343" y="185267"/>
                  </a:lnTo>
                  <a:lnTo>
                    <a:pt x="445823" y="141714"/>
                  </a:lnTo>
                  <a:lnTo>
                    <a:pt x="424430" y="102300"/>
                  </a:lnTo>
                  <a:lnTo>
                    <a:pt x="396097" y="67960"/>
                  </a:lnTo>
                  <a:lnTo>
                    <a:pt x="361757" y="39627"/>
                  </a:lnTo>
                  <a:lnTo>
                    <a:pt x="322343" y="18234"/>
                  </a:lnTo>
                  <a:lnTo>
                    <a:pt x="278790" y="4714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4471C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858500" y="5119877"/>
              <a:ext cx="826769" cy="826135"/>
            </a:xfrm>
            <a:custGeom>
              <a:avLst/>
              <a:gdLst/>
              <a:ahLst/>
              <a:cxnLst/>
              <a:rect l="l" t="t" r="r" b="b"/>
              <a:pathLst>
                <a:path w="826770" h="826135">
                  <a:moveTo>
                    <a:pt x="413384" y="0"/>
                  </a:moveTo>
                  <a:lnTo>
                    <a:pt x="365168" y="2778"/>
                  </a:lnTo>
                  <a:lnTo>
                    <a:pt x="318587" y="10907"/>
                  </a:lnTo>
                  <a:lnTo>
                    <a:pt x="273951" y="24077"/>
                  </a:lnTo>
                  <a:lnTo>
                    <a:pt x="231571" y="41978"/>
                  </a:lnTo>
                  <a:lnTo>
                    <a:pt x="191756" y="64300"/>
                  </a:lnTo>
                  <a:lnTo>
                    <a:pt x="154817" y="90733"/>
                  </a:lnTo>
                  <a:lnTo>
                    <a:pt x="121062" y="120967"/>
                  </a:lnTo>
                  <a:lnTo>
                    <a:pt x="90803" y="154692"/>
                  </a:lnTo>
                  <a:lnTo>
                    <a:pt x="64349" y="191599"/>
                  </a:lnTo>
                  <a:lnTo>
                    <a:pt x="42009" y="231376"/>
                  </a:lnTo>
                  <a:lnTo>
                    <a:pt x="24095" y="273716"/>
                  </a:lnTo>
                  <a:lnTo>
                    <a:pt x="10915" y="318307"/>
                  </a:lnTo>
                  <a:lnTo>
                    <a:pt x="2780" y="364839"/>
                  </a:lnTo>
                  <a:lnTo>
                    <a:pt x="0" y="413004"/>
                  </a:lnTo>
                  <a:lnTo>
                    <a:pt x="2780" y="461168"/>
                  </a:lnTo>
                  <a:lnTo>
                    <a:pt x="10915" y="507700"/>
                  </a:lnTo>
                  <a:lnTo>
                    <a:pt x="24095" y="552291"/>
                  </a:lnTo>
                  <a:lnTo>
                    <a:pt x="42009" y="594631"/>
                  </a:lnTo>
                  <a:lnTo>
                    <a:pt x="64349" y="634408"/>
                  </a:lnTo>
                  <a:lnTo>
                    <a:pt x="90803" y="671315"/>
                  </a:lnTo>
                  <a:lnTo>
                    <a:pt x="121062" y="705040"/>
                  </a:lnTo>
                  <a:lnTo>
                    <a:pt x="154817" y="735274"/>
                  </a:lnTo>
                  <a:lnTo>
                    <a:pt x="191756" y="761707"/>
                  </a:lnTo>
                  <a:lnTo>
                    <a:pt x="231571" y="784029"/>
                  </a:lnTo>
                  <a:lnTo>
                    <a:pt x="273951" y="801930"/>
                  </a:lnTo>
                  <a:lnTo>
                    <a:pt x="318587" y="815100"/>
                  </a:lnTo>
                  <a:lnTo>
                    <a:pt x="365168" y="823229"/>
                  </a:lnTo>
                  <a:lnTo>
                    <a:pt x="413384" y="826008"/>
                  </a:lnTo>
                  <a:lnTo>
                    <a:pt x="461601" y="823229"/>
                  </a:lnTo>
                  <a:lnTo>
                    <a:pt x="508182" y="815100"/>
                  </a:lnTo>
                  <a:lnTo>
                    <a:pt x="552818" y="801930"/>
                  </a:lnTo>
                  <a:lnTo>
                    <a:pt x="595198" y="784029"/>
                  </a:lnTo>
                  <a:lnTo>
                    <a:pt x="635013" y="761707"/>
                  </a:lnTo>
                  <a:lnTo>
                    <a:pt x="671952" y="735274"/>
                  </a:lnTo>
                  <a:lnTo>
                    <a:pt x="705707" y="705040"/>
                  </a:lnTo>
                  <a:lnTo>
                    <a:pt x="735966" y="671315"/>
                  </a:lnTo>
                  <a:lnTo>
                    <a:pt x="762420" y="634408"/>
                  </a:lnTo>
                  <a:lnTo>
                    <a:pt x="784760" y="594631"/>
                  </a:lnTo>
                  <a:lnTo>
                    <a:pt x="802674" y="552291"/>
                  </a:lnTo>
                  <a:lnTo>
                    <a:pt x="815854" y="507700"/>
                  </a:lnTo>
                  <a:lnTo>
                    <a:pt x="823989" y="461168"/>
                  </a:lnTo>
                  <a:lnTo>
                    <a:pt x="826770" y="413004"/>
                  </a:lnTo>
                  <a:lnTo>
                    <a:pt x="823989" y="364839"/>
                  </a:lnTo>
                  <a:lnTo>
                    <a:pt x="815854" y="318307"/>
                  </a:lnTo>
                  <a:lnTo>
                    <a:pt x="802674" y="273716"/>
                  </a:lnTo>
                  <a:lnTo>
                    <a:pt x="784760" y="231376"/>
                  </a:lnTo>
                  <a:lnTo>
                    <a:pt x="762420" y="191599"/>
                  </a:lnTo>
                  <a:lnTo>
                    <a:pt x="735966" y="154692"/>
                  </a:lnTo>
                  <a:lnTo>
                    <a:pt x="705707" y="120967"/>
                  </a:lnTo>
                  <a:lnTo>
                    <a:pt x="671952" y="90733"/>
                  </a:lnTo>
                  <a:lnTo>
                    <a:pt x="635013" y="64300"/>
                  </a:lnTo>
                  <a:lnTo>
                    <a:pt x="595198" y="41978"/>
                  </a:lnTo>
                  <a:lnTo>
                    <a:pt x="552818" y="24077"/>
                  </a:lnTo>
                  <a:lnTo>
                    <a:pt x="508182" y="10907"/>
                  </a:lnTo>
                  <a:lnTo>
                    <a:pt x="461601" y="2778"/>
                  </a:lnTo>
                  <a:lnTo>
                    <a:pt x="413384" y="0"/>
                  </a:lnTo>
                  <a:close/>
                </a:path>
              </a:pathLst>
            </a:custGeom>
            <a:solidFill>
              <a:srgbClr val="A4A4A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27832" y="5000243"/>
              <a:ext cx="5992495" cy="962660"/>
            </a:xfrm>
            <a:custGeom>
              <a:avLst/>
              <a:gdLst/>
              <a:ahLst/>
              <a:cxnLst/>
              <a:rect l="l" t="t" r="r" b="b"/>
              <a:pathLst>
                <a:path w="5992495" h="962660">
                  <a:moveTo>
                    <a:pt x="286512" y="514350"/>
                  </a:moveTo>
                  <a:lnTo>
                    <a:pt x="279196" y="469074"/>
                  </a:lnTo>
                  <a:lnTo>
                    <a:pt x="258864" y="429755"/>
                  </a:lnTo>
                  <a:lnTo>
                    <a:pt x="227850" y="398741"/>
                  </a:lnTo>
                  <a:lnTo>
                    <a:pt x="188531" y="378409"/>
                  </a:lnTo>
                  <a:lnTo>
                    <a:pt x="143256" y="371094"/>
                  </a:lnTo>
                  <a:lnTo>
                    <a:pt x="97967" y="378409"/>
                  </a:lnTo>
                  <a:lnTo>
                    <a:pt x="58648" y="398741"/>
                  </a:lnTo>
                  <a:lnTo>
                    <a:pt x="27635" y="429755"/>
                  </a:lnTo>
                  <a:lnTo>
                    <a:pt x="7302" y="469074"/>
                  </a:lnTo>
                  <a:lnTo>
                    <a:pt x="0" y="514350"/>
                  </a:lnTo>
                  <a:lnTo>
                    <a:pt x="7302" y="559638"/>
                  </a:lnTo>
                  <a:lnTo>
                    <a:pt x="27635" y="598957"/>
                  </a:lnTo>
                  <a:lnTo>
                    <a:pt x="58648" y="629970"/>
                  </a:lnTo>
                  <a:lnTo>
                    <a:pt x="97967" y="650303"/>
                  </a:lnTo>
                  <a:lnTo>
                    <a:pt x="143256" y="657606"/>
                  </a:lnTo>
                  <a:lnTo>
                    <a:pt x="188531" y="650303"/>
                  </a:lnTo>
                  <a:lnTo>
                    <a:pt x="227850" y="629970"/>
                  </a:lnTo>
                  <a:lnTo>
                    <a:pt x="258864" y="598957"/>
                  </a:lnTo>
                  <a:lnTo>
                    <a:pt x="279196" y="559638"/>
                  </a:lnTo>
                  <a:lnTo>
                    <a:pt x="286512" y="514350"/>
                  </a:lnTo>
                  <a:close/>
                </a:path>
                <a:path w="5992495" h="962660">
                  <a:moveTo>
                    <a:pt x="5992368" y="481203"/>
                  </a:moveTo>
                  <a:lnTo>
                    <a:pt x="5989879" y="432003"/>
                  </a:lnTo>
                  <a:lnTo>
                    <a:pt x="5982589" y="384213"/>
                  </a:lnTo>
                  <a:lnTo>
                    <a:pt x="5970727" y="338099"/>
                  </a:lnTo>
                  <a:lnTo>
                    <a:pt x="5954547" y="293878"/>
                  </a:lnTo>
                  <a:lnTo>
                    <a:pt x="5934291" y="251815"/>
                  </a:lnTo>
                  <a:lnTo>
                    <a:pt x="5910199" y="212140"/>
                  </a:lnTo>
                  <a:lnTo>
                    <a:pt x="5882500" y="175094"/>
                  </a:lnTo>
                  <a:lnTo>
                    <a:pt x="5851436" y="140931"/>
                  </a:lnTo>
                  <a:lnTo>
                    <a:pt x="5817273" y="109867"/>
                  </a:lnTo>
                  <a:lnTo>
                    <a:pt x="5780227" y="82169"/>
                  </a:lnTo>
                  <a:lnTo>
                    <a:pt x="5740552" y="58077"/>
                  </a:lnTo>
                  <a:lnTo>
                    <a:pt x="5698490" y="37820"/>
                  </a:lnTo>
                  <a:lnTo>
                    <a:pt x="5654268" y="21640"/>
                  </a:lnTo>
                  <a:lnTo>
                    <a:pt x="5608155" y="9779"/>
                  </a:lnTo>
                  <a:lnTo>
                    <a:pt x="5560365" y="2489"/>
                  </a:lnTo>
                  <a:lnTo>
                    <a:pt x="5511165" y="0"/>
                  </a:lnTo>
                  <a:lnTo>
                    <a:pt x="5461952" y="2489"/>
                  </a:lnTo>
                  <a:lnTo>
                    <a:pt x="5414162" y="9779"/>
                  </a:lnTo>
                  <a:lnTo>
                    <a:pt x="5368048" y="21640"/>
                  </a:lnTo>
                  <a:lnTo>
                    <a:pt x="5323827" y="37820"/>
                  </a:lnTo>
                  <a:lnTo>
                    <a:pt x="5281765" y="58077"/>
                  </a:lnTo>
                  <a:lnTo>
                    <a:pt x="5242090" y="82169"/>
                  </a:lnTo>
                  <a:lnTo>
                    <a:pt x="5205044" y="109867"/>
                  </a:lnTo>
                  <a:lnTo>
                    <a:pt x="5170881" y="140931"/>
                  </a:lnTo>
                  <a:lnTo>
                    <a:pt x="5139817" y="175094"/>
                  </a:lnTo>
                  <a:lnTo>
                    <a:pt x="5112118" y="212140"/>
                  </a:lnTo>
                  <a:lnTo>
                    <a:pt x="5088026" y="251815"/>
                  </a:lnTo>
                  <a:lnTo>
                    <a:pt x="5067770" y="293878"/>
                  </a:lnTo>
                  <a:lnTo>
                    <a:pt x="5051590" y="338099"/>
                  </a:lnTo>
                  <a:lnTo>
                    <a:pt x="5039728" y="384213"/>
                  </a:lnTo>
                  <a:lnTo>
                    <a:pt x="5032438" y="432003"/>
                  </a:lnTo>
                  <a:lnTo>
                    <a:pt x="5029962" y="481203"/>
                  </a:lnTo>
                  <a:lnTo>
                    <a:pt x="5032438" y="530415"/>
                  </a:lnTo>
                  <a:lnTo>
                    <a:pt x="5039728" y="578192"/>
                  </a:lnTo>
                  <a:lnTo>
                    <a:pt x="5051590" y="624306"/>
                  </a:lnTo>
                  <a:lnTo>
                    <a:pt x="5067770" y="668515"/>
                  </a:lnTo>
                  <a:lnTo>
                    <a:pt x="5088026" y="710577"/>
                  </a:lnTo>
                  <a:lnTo>
                    <a:pt x="5112118" y="750252"/>
                  </a:lnTo>
                  <a:lnTo>
                    <a:pt x="5139817" y="787298"/>
                  </a:lnTo>
                  <a:lnTo>
                    <a:pt x="5170881" y="821474"/>
                  </a:lnTo>
                  <a:lnTo>
                    <a:pt x="5205044" y="852525"/>
                  </a:lnTo>
                  <a:lnTo>
                    <a:pt x="5242090" y="880224"/>
                  </a:lnTo>
                  <a:lnTo>
                    <a:pt x="5281765" y="904328"/>
                  </a:lnTo>
                  <a:lnTo>
                    <a:pt x="5323827" y="924598"/>
                  </a:lnTo>
                  <a:lnTo>
                    <a:pt x="5368048" y="940777"/>
                  </a:lnTo>
                  <a:lnTo>
                    <a:pt x="5414162" y="952639"/>
                  </a:lnTo>
                  <a:lnTo>
                    <a:pt x="5461952" y="959929"/>
                  </a:lnTo>
                  <a:lnTo>
                    <a:pt x="5511165" y="962406"/>
                  </a:lnTo>
                  <a:lnTo>
                    <a:pt x="5560365" y="959929"/>
                  </a:lnTo>
                  <a:lnTo>
                    <a:pt x="5608155" y="952639"/>
                  </a:lnTo>
                  <a:lnTo>
                    <a:pt x="5654268" y="940777"/>
                  </a:lnTo>
                  <a:lnTo>
                    <a:pt x="5698490" y="924598"/>
                  </a:lnTo>
                  <a:lnTo>
                    <a:pt x="5740552" y="904328"/>
                  </a:lnTo>
                  <a:lnTo>
                    <a:pt x="5780227" y="880224"/>
                  </a:lnTo>
                  <a:lnTo>
                    <a:pt x="5817273" y="852525"/>
                  </a:lnTo>
                  <a:lnTo>
                    <a:pt x="5851436" y="821474"/>
                  </a:lnTo>
                  <a:lnTo>
                    <a:pt x="5882500" y="787298"/>
                  </a:lnTo>
                  <a:lnTo>
                    <a:pt x="5910199" y="750252"/>
                  </a:lnTo>
                  <a:lnTo>
                    <a:pt x="5934291" y="710577"/>
                  </a:lnTo>
                  <a:lnTo>
                    <a:pt x="5954547" y="668515"/>
                  </a:lnTo>
                  <a:lnTo>
                    <a:pt x="5970727" y="624306"/>
                  </a:lnTo>
                  <a:lnTo>
                    <a:pt x="5982589" y="578192"/>
                  </a:lnTo>
                  <a:lnTo>
                    <a:pt x="5989879" y="530415"/>
                  </a:lnTo>
                  <a:lnTo>
                    <a:pt x="5992368" y="481203"/>
                  </a:lnTo>
                  <a:close/>
                </a:path>
              </a:pathLst>
            </a:custGeom>
            <a:solidFill>
              <a:srgbClr val="4471C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712720" y="560451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422" y="0"/>
                  </a:moveTo>
                  <a:lnTo>
                    <a:pt x="279896" y="3560"/>
                  </a:lnTo>
                  <a:lnTo>
                    <a:pt x="233579" y="13905"/>
                  </a:lnTo>
                  <a:lnTo>
                    <a:pt x="189979" y="30524"/>
                  </a:lnTo>
                  <a:lnTo>
                    <a:pt x="149604" y="52911"/>
                  </a:lnTo>
                  <a:lnTo>
                    <a:pt x="112963" y="80556"/>
                  </a:lnTo>
                  <a:lnTo>
                    <a:pt x="80565" y="112953"/>
                  </a:lnTo>
                  <a:lnTo>
                    <a:pt x="52917" y="149593"/>
                  </a:lnTo>
                  <a:lnTo>
                    <a:pt x="30528" y="189968"/>
                  </a:lnTo>
                  <a:lnTo>
                    <a:pt x="13907" y="233569"/>
                  </a:lnTo>
                  <a:lnTo>
                    <a:pt x="3561" y="279890"/>
                  </a:lnTo>
                  <a:lnTo>
                    <a:pt x="0" y="328421"/>
                  </a:lnTo>
                  <a:lnTo>
                    <a:pt x="3561" y="376953"/>
                  </a:lnTo>
                  <a:lnTo>
                    <a:pt x="13907" y="423274"/>
                  </a:lnTo>
                  <a:lnTo>
                    <a:pt x="30528" y="466875"/>
                  </a:lnTo>
                  <a:lnTo>
                    <a:pt x="52917" y="507250"/>
                  </a:lnTo>
                  <a:lnTo>
                    <a:pt x="80565" y="543890"/>
                  </a:lnTo>
                  <a:lnTo>
                    <a:pt x="112963" y="576287"/>
                  </a:lnTo>
                  <a:lnTo>
                    <a:pt x="149604" y="603932"/>
                  </a:lnTo>
                  <a:lnTo>
                    <a:pt x="189979" y="626319"/>
                  </a:lnTo>
                  <a:lnTo>
                    <a:pt x="233579" y="642938"/>
                  </a:lnTo>
                  <a:lnTo>
                    <a:pt x="279896" y="653283"/>
                  </a:lnTo>
                  <a:lnTo>
                    <a:pt x="328422" y="656843"/>
                  </a:lnTo>
                  <a:lnTo>
                    <a:pt x="376947" y="653283"/>
                  </a:lnTo>
                  <a:lnTo>
                    <a:pt x="423264" y="642938"/>
                  </a:lnTo>
                  <a:lnTo>
                    <a:pt x="466864" y="626319"/>
                  </a:lnTo>
                  <a:lnTo>
                    <a:pt x="507239" y="603932"/>
                  </a:lnTo>
                  <a:lnTo>
                    <a:pt x="543880" y="576287"/>
                  </a:lnTo>
                  <a:lnTo>
                    <a:pt x="576278" y="543890"/>
                  </a:lnTo>
                  <a:lnTo>
                    <a:pt x="603926" y="507250"/>
                  </a:lnTo>
                  <a:lnTo>
                    <a:pt x="626315" y="466875"/>
                  </a:lnTo>
                  <a:lnTo>
                    <a:pt x="642936" y="423274"/>
                  </a:lnTo>
                  <a:lnTo>
                    <a:pt x="653282" y="376953"/>
                  </a:lnTo>
                  <a:lnTo>
                    <a:pt x="656844" y="328421"/>
                  </a:lnTo>
                  <a:lnTo>
                    <a:pt x="653282" y="279890"/>
                  </a:lnTo>
                  <a:lnTo>
                    <a:pt x="642936" y="233569"/>
                  </a:lnTo>
                  <a:lnTo>
                    <a:pt x="626315" y="189968"/>
                  </a:lnTo>
                  <a:lnTo>
                    <a:pt x="603926" y="149593"/>
                  </a:lnTo>
                  <a:lnTo>
                    <a:pt x="576278" y="112953"/>
                  </a:lnTo>
                  <a:lnTo>
                    <a:pt x="543880" y="80556"/>
                  </a:lnTo>
                  <a:lnTo>
                    <a:pt x="507239" y="52911"/>
                  </a:lnTo>
                  <a:lnTo>
                    <a:pt x="466864" y="30524"/>
                  </a:lnTo>
                  <a:lnTo>
                    <a:pt x="423264" y="13905"/>
                  </a:lnTo>
                  <a:lnTo>
                    <a:pt x="376947" y="3560"/>
                  </a:lnTo>
                  <a:lnTo>
                    <a:pt x="328422" y="0"/>
                  </a:lnTo>
                  <a:close/>
                </a:path>
              </a:pathLst>
            </a:custGeom>
            <a:solidFill>
              <a:srgbClr val="A4A4A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751838" y="4816602"/>
              <a:ext cx="683260" cy="683260"/>
            </a:xfrm>
            <a:custGeom>
              <a:avLst/>
              <a:gdLst/>
              <a:ahLst/>
              <a:cxnLst/>
              <a:rect l="l" t="t" r="r" b="b"/>
              <a:pathLst>
                <a:path w="683260" h="683260">
                  <a:moveTo>
                    <a:pt x="341375" y="0"/>
                  </a:moveTo>
                  <a:lnTo>
                    <a:pt x="295041" y="3115"/>
                  </a:lnTo>
                  <a:lnTo>
                    <a:pt x="250604" y="12190"/>
                  </a:lnTo>
                  <a:lnTo>
                    <a:pt x="208472" y="26818"/>
                  </a:lnTo>
                  <a:lnTo>
                    <a:pt x="169051" y="46594"/>
                  </a:lnTo>
                  <a:lnTo>
                    <a:pt x="132746" y="71112"/>
                  </a:lnTo>
                  <a:lnTo>
                    <a:pt x="99964" y="99964"/>
                  </a:lnTo>
                  <a:lnTo>
                    <a:pt x="71112" y="132746"/>
                  </a:lnTo>
                  <a:lnTo>
                    <a:pt x="46594" y="169051"/>
                  </a:lnTo>
                  <a:lnTo>
                    <a:pt x="26818" y="208472"/>
                  </a:lnTo>
                  <a:lnTo>
                    <a:pt x="12190" y="250604"/>
                  </a:lnTo>
                  <a:lnTo>
                    <a:pt x="3115" y="295041"/>
                  </a:lnTo>
                  <a:lnTo>
                    <a:pt x="0" y="341375"/>
                  </a:lnTo>
                  <a:lnTo>
                    <a:pt x="3115" y="387710"/>
                  </a:lnTo>
                  <a:lnTo>
                    <a:pt x="12190" y="432147"/>
                  </a:lnTo>
                  <a:lnTo>
                    <a:pt x="26818" y="474279"/>
                  </a:lnTo>
                  <a:lnTo>
                    <a:pt x="46594" y="513700"/>
                  </a:lnTo>
                  <a:lnTo>
                    <a:pt x="71112" y="550005"/>
                  </a:lnTo>
                  <a:lnTo>
                    <a:pt x="99964" y="582787"/>
                  </a:lnTo>
                  <a:lnTo>
                    <a:pt x="132746" y="611639"/>
                  </a:lnTo>
                  <a:lnTo>
                    <a:pt x="169051" y="636157"/>
                  </a:lnTo>
                  <a:lnTo>
                    <a:pt x="208472" y="655933"/>
                  </a:lnTo>
                  <a:lnTo>
                    <a:pt x="250604" y="670561"/>
                  </a:lnTo>
                  <a:lnTo>
                    <a:pt x="295041" y="679636"/>
                  </a:lnTo>
                  <a:lnTo>
                    <a:pt x="341375" y="682752"/>
                  </a:lnTo>
                  <a:lnTo>
                    <a:pt x="387710" y="679636"/>
                  </a:lnTo>
                  <a:lnTo>
                    <a:pt x="432147" y="670561"/>
                  </a:lnTo>
                  <a:lnTo>
                    <a:pt x="474279" y="655933"/>
                  </a:lnTo>
                  <a:lnTo>
                    <a:pt x="513700" y="636157"/>
                  </a:lnTo>
                  <a:lnTo>
                    <a:pt x="550005" y="611639"/>
                  </a:lnTo>
                  <a:lnTo>
                    <a:pt x="582787" y="582787"/>
                  </a:lnTo>
                  <a:lnTo>
                    <a:pt x="611639" y="550005"/>
                  </a:lnTo>
                  <a:lnTo>
                    <a:pt x="636157" y="513700"/>
                  </a:lnTo>
                  <a:lnTo>
                    <a:pt x="655933" y="474279"/>
                  </a:lnTo>
                  <a:lnTo>
                    <a:pt x="670561" y="432147"/>
                  </a:lnTo>
                  <a:lnTo>
                    <a:pt x="679636" y="387710"/>
                  </a:lnTo>
                  <a:lnTo>
                    <a:pt x="682751" y="341375"/>
                  </a:lnTo>
                  <a:lnTo>
                    <a:pt x="679636" y="295041"/>
                  </a:lnTo>
                  <a:lnTo>
                    <a:pt x="670561" y="250604"/>
                  </a:lnTo>
                  <a:lnTo>
                    <a:pt x="655933" y="208472"/>
                  </a:lnTo>
                  <a:lnTo>
                    <a:pt x="636157" y="169051"/>
                  </a:lnTo>
                  <a:lnTo>
                    <a:pt x="611639" y="132746"/>
                  </a:lnTo>
                  <a:lnTo>
                    <a:pt x="582787" y="99964"/>
                  </a:lnTo>
                  <a:lnTo>
                    <a:pt x="550005" y="71112"/>
                  </a:lnTo>
                  <a:lnTo>
                    <a:pt x="513700" y="46594"/>
                  </a:lnTo>
                  <a:lnTo>
                    <a:pt x="474279" y="26818"/>
                  </a:lnTo>
                  <a:lnTo>
                    <a:pt x="432147" y="12190"/>
                  </a:lnTo>
                  <a:lnTo>
                    <a:pt x="387710" y="3115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4471C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783074" y="6104382"/>
              <a:ext cx="776605" cy="753745"/>
            </a:xfrm>
            <a:custGeom>
              <a:avLst/>
              <a:gdLst/>
              <a:ahLst/>
              <a:cxnLst/>
              <a:rect l="l" t="t" r="r" b="b"/>
              <a:pathLst>
                <a:path w="776604" h="753745">
                  <a:moveTo>
                    <a:pt x="388238" y="0"/>
                  </a:moveTo>
                  <a:lnTo>
                    <a:pt x="339547" y="3025"/>
                  </a:lnTo>
                  <a:lnTo>
                    <a:pt x="292658" y="11857"/>
                  </a:lnTo>
                  <a:lnTo>
                    <a:pt x="247936" y="26133"/>
                  </a:lnTo>
                  <a:lnTo>
                    <a:pt x="205744" y="45489"/>
                  </a:lnTo>
                  <a:lnTo>
                    <a:pt x="166448" y="69560"/>
                  </a:lnTo>
                  <a:lnTo>
                    <a:pt x="130411" y="97984"/>
                  </a:lnTo>
                  <a:lnTo>
                    <a:pt x="97997" y="130395"/>
                  </a:lnTo>
                  <a:lnTo>
                    <a:pt x="69571" y="166431"/>
                  </a:lnTo>
                  <a:lnTo>
                    <a:pt x="45496" y="205727"/>
                  </a:lnTo>
                  <a:lnTo>
                    <a:pt x="26138" y="247920"/>
                  </a:lnTo>
                  <a:lnTo>
                    <a:pt x="11859" y="292645"/>
                  </a:lnTo>
                  <a:lnTo>
                    <a:pt x="3025" y="339539"/>
                  </a:lnTo>
                  <a:lnTo>
                    <a:pt x="0" y="388239"/>
                  </a:lnTo>
                  <a:lnTo>
                    <a:pt x="3025" y="436938"/>
                  </a:lnTo>
                  <a:lnTo>
                    <a:pt x="11859" y="483832"/>
                  </a:lnTo>
                  <a:lnTo>
                    <a:pt x="26138" y="528557"/>
                  </a:lnTo>
                  <a:lnTo>
                    <a:pt x="45496" y="570750"/>
                  </a:lnTo>
                  <a:lnTo>
                    <a:pt x="69571" y="610046"/>
                  </a:lnTo>
                  <a:lnTo>
                    <a:pt x="97997" y="646082"/>
                  </a:lnTo>
                  <a:lnTo>
                    <a:pt x="130411" y="678493"/>
                  </a:lnTo>
                  <a:lnTo>
                    <a:pt x="166448" y="706917"/>
                  </a:lnTo>
                  <a:lnTo>
                    <a:pt x="205744" y="730988"/>
                  </a:lnTo>
                  <a:lnTo>
                    <a:pt x="247936" y="750344"/>
                  </a:lnTo>
                  <a:lnTo>
                    <a:pt x="258183" y="753615"/>
                  </a:lnTo>
                  <a:lnTo>
                    <a:pt x="518294" y="753615"/>
                  </a:lnTo>
                  <a:lnTo>
                    <a:pt x="570733" y="730988"/>
                  </a:lnTo>
                  <a:lnTo>
                    <a:pt x="610029" y="706917"/>
                  </a:lnTo>
                  <a:lnTo>
                    <a:pt x="646066" y="678493"/>
                  </a:lnTo>
                  <a:lnTo>
                    <a:pt x="678480" y="646082"/>
                  </a:lnTo>
                  <a:lnTo>
                    <a:pt x="706906" y="610046"/>
                  </a:lnTo>
                  <a:lnTo>
                    <a:pt x="730981" y="570750"/>
                  </a:lnTo>
                  <a:lnTo>
                    <a:pt x="750339" y="528557"/>
                  </a:lnTo>
                  <a:lnTo>
                    <a:pt x="764618" y="483832"/>
                  </a:lnTo>
                  <a:lnTo>
                    <a:pt x="773452" y="436938"/>
                  </a:lnTo>
                  <a:lnTo>
                    <a:pt x="776477" y="388239"/>
                  </a:lnTo>
                  <a:lnTo>
                    <a:pt x="773452" y="339539"/>
                  </a:lnTo>
                  <a:lnTo>
                    <a:pt x="764618" y="292645"/>
                  </a:lnTo>
                  <a:lnTo>
                    <a:pt x="750339" y="247920"/>
                  </a:lnTo>
                  <a:lnTo>
                    <a:pt x="730981" y="205727"/>
                  </a:lnTo>
                  <a:lnTo>
                    <a:pt x="706906" y="166431"/>
                  </a:lnTo>
                  <a:lnTo>
                    <a:pt x="678480" y="130395"/>
                  </a:lnTo>
                  <a:lnTo>
                    <a:pt x="646066" y="97984"/>
                  </a:lnTo>
                  <a:lnTo>
                    <a:pt x="610029" y="69560"/>
                  </a:lnTo>
                  <a:lnTo>
                    <a:pt x="570733" y="45489"/>
                  </a:lnTo>
                  <a:lnTo>
                    <a:pt x="528541" y="26133"/>
                  </a:lnTo>
                  <a:lnTo>
                    <a:pt x="483819" y="11857"/>
                  </a:lnTo>
                  <a:lnTo>
                    <a:pt x="436930" y="3025"/>
                  </a:lnTo>
                  <a:lnTo>
                    <a:pt x="388238" y="0"/>
                  </a:lnTo>
                  <a:close/>
                </a:path>
              </a:pathLst>
            </a:custGeom>
            <a:solidFill>
              <a:srgbClr val="A4A4A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2666" y="5378958"/>
              <a:ext cx="243077" cy="24307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8360" y="5854445"/>
              <a:ext cx="242315" cy="2430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1194" y="6561582"/>
              <a:ext cx="219456" cy="22021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407145" y="3990594"/>
              <a:ext cx="476250" cy="477520"/>
            </a:xfrm>
            <a:custGeom>
              <a:avLst/>
              <a:gdLst/>
              <a:ahLst/>
              <a:cxnLst/>
              <a:rect l="l" t="t" r="r" b="b"/>
              <a:pathLst>
                <a:path w="476250" h="477520">
                  <a:moveTo>
                    <a:pt x="238125" y="0"/>
                  </a:moveTo>
                  <a:lnTo>
                    <a:pt x="190117" y="4846"/>
                  </a:lnTo>
                  <a:lnTo>
                    <a:pt x="145411" y="18746"/>
                  </a:lnTo>
                  <a:lnTo>
                    <a:pt x="104961" y="40739"/>
                  </a:lnTo>
                  <a:lnTo>
                    <a:pt x="69723" y="69865"/>
                  </a:lnTo>
                  <a:lnTo>
                    <a:pt x="40652" y="105165"/>
                  </a:lnTo>
                  <a:lnTo>
                    <a:pt x="18704" y="145678"/>
                  </a:lnTo>
                  <a:lnTo>
                    <a:pt x="4835" y="190445"/>
                  </a:lnTo>
                  <a:lnTo>
                    <a:pt x="0" y="238505"/>
                  </a:lnTo>
                  <a:lnTo>
                    <a:pt x="4835" y="286566"/>
                  </a:lnTo>
                  <a:lnTo>
                    <a:pt x="18704" y="331333"/>
                  </a:lnTo>
                  <a:lnTo>
                    <a:pt x="40652" y="371846"/>
                  </a:lnTo>
                  <a:lnTo>
                    <a:pt x="69723" y="407146"/>
                  </a:lnTo>
                  <a:lnTo>
                    <a:pt x="104961" y="436272"/>
                  </a:lnTo>
                  <a:lnTo>
                    <a:pt x="145411" y="458265"/>
                  </a:lnTo>
                  <a:lnTo>
                    <a:pt x="190117" y="472165"/>
                  </a:lnTo>
                  <a:lnTo>
                    <a:pt x="238125" y="477011"/>
                  </a:lnTo>
                  <a:lnTo>
                    <a:pt x="286132" y="472165"/>
                  </a:lnTo>
                  <a:lnTo>
                    <a:pt x="330838" y="458265"/>
                  </a:lnTo>
                  <a:lnTo>
                    <a:pt x="371288" y="436272"/>
                  </a:lnTo>
                  <a:lnTo>
                    <a:pt x="406526" y="407146"/>
                  </a:lnTo>
                  <a:lnTo>
                    <a:pt x="435597" y="371846"/>
                  </a:lnTo>
                  <a:lnTo>
                    <a:pt x="457545" y="331333"/>
                  </a:lnTo>
                  <a:lnTo>
                    <a:pt x="471414" y="286566"/>
                  </a:lnTo>
                  <a:lnTo>
                    <a:pt x="476250" y="238505"/>
                  </a:lnTo>
                  <a:lnTo>
                    <a:pt x="471414" y="190445"/>
                  </a:lnTo>
                  <a:lnTo>
                    <a:pt x="457545" y="145678"/>
                  </a:lnTo>
                  <a:lnTo>
                    <a:pt x="435597" y="105165"/>
                  </a:lnTo>
                  <a:lnTo>
                    <a:pt x="406526" y="69865"/>
                  </a:lnTo>
                  <a:lnTo>
                    <a:pt x="371288" y="40739"/>
                  </a:lnTo>
                  <a:lnTo>
                    <a:pt x="330838" y="18746"/>
                  </a:lnTo>
                  <a:lnTo>
                    <a:pt x="286132" y="4846"/>
                  </a:lnTo>
                  <a:lnTo>
                    <a:pt x="238125" y="0"/>
                  </a:lnTo>
                  <a:close/>
                </a:path>
              </a:pathLst>
            </a:custGeom>
            <a:solidFill>
              <a:srgbClr val="A4A4A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3258" y="1889760"/>
              <a:ext cx="8882634" cy="30114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92223" y="1960626"/>
              <a:ext cx="8747760" cy="2876550"/>
            </a:xfrm>
            <a:custGeom>
              <a:avLst/>
              <a:gdLst/>
              <a:ahLst/>
              <a:cxnLst/>
              <a:rect l="l" t="t" r="r" b="b"/>
              <a:pathLst>
                <a:path w="8747760" h="2876550">
                  <a:moveTo>
                    <a:pt x="8747760" y="0"/>
                  </a:moveTo>
                  <a:lnTo>
                    <a:pt x="0" y="0"/>
                  </a:lnTo>
                  <a:lnTo>
                    <a:pt x="0" y="2876550"/>
                  </a:lnTo>
                  <a:lnTo>
                    <a:pt x="8747760" y="2876550"/>
                  </a:lnTo>
                  <a:lnTo>
                    <a:pt x="874776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92223" y="1960626"/>
              <a:ext cx="8747760" cy="2876550"/>
            </a:xfrm>
            <a:custGeom>
              <a:avLst/>
              <a:gdLst/>
              <a:ahLst/>
              <a:cxnLst/>
              <a:rect l="l" t="t" r="r" b="b"/>
              <a:pathLst>
                <a:path w="8747760" h="2876550">
                  <a:moveTo>
                    <a:pt x="0" y="2876550"/>
                  </a:moveTo>
                  <a:lnTo>
                    <a:pt x="8747760" y="2876550"/>
                  </a:lnTo>
                  <a:lnTo>
                    <a:pt x="8747760" y="0"/>
                  </a:lnTo>
                  <a:lnTo>
                    <a:pt x="0" y="0"/>
                  </a:lnTo>
                  <a:lnTo>
                    <a:pt x="0" y="2876550"/>
                  </a:lnTo>
                  <a:close/>
                </a:path>
              </a:pathLst>
            </a:custGeom>
            <a:ln w="3810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6695" y="1619199"/>
              <a:ext cx="2788157" cy="6910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2124" y="1543050"/>
              <a:ext cx="2797302" cy="96012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64608" y="1658111"/>
            <a:ext cx="2681605" cy="584835"/>
          </a:xfrm>
          <a:prstGeom prst="rect"/>
          <a:solidFill>
            <a:srgbClr val="6FAC46"/>
          </a:solidFill>
        </p:spPr>
        <p:txBody>
          <a:bodyPr wrap="square" lIns="0" tIns="31115" rIns="0" bIns="0" rtlCol="0" vert="horz">
            <a:spAutoFit/>
          </a:bodyPr>
          <a:lstStyle/>
          <a:p>
            <a:pPr marL="239395">
              <a:lnSpc>
                <a:spcPct val="100000"/>
              </a:lnSpc>
              <a:spcBef>
                <a:spcPts val="245"/>
              </a:spcBef>
            </a:pPr>
            <a:r>
              <a:rPr dirty="0" sz="3200" spc="-10"/>
              <a:t>Introduction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2040889" y="2489708"/>
            <a:ext cx="8335645" cy="2010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800">
                <a:latin typeface="Times New Roman"/>
                <a:cs typeface="Times New Roman"/>
              </a:rPr>
              <a:t>If you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don’t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understand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something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STOP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me and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ask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 </a:t>
            </a:r>
            <a:r>
              <a:rPr dirty="0" sz="1800" spc="-5">
                <a:latin typeface="Times New Roman"/>
                <a:cs typeface="Times New Roman"/>
              </a:rPr>
              <a:t>clarification.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58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800" spc="-5">
                <a:latin typeface="Times New Roman"/>
                <a:cs typeface="Times New Roman"/>
              </a:rPr>
              <a:t>Please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ask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questions.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There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are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no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stupid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questions.</a:t>
            </a:r>
            <a:endParaRPr sz="1800">
              <a:latin typeface="Times New Roman"/>
              <a:cs typeface="Times New Roman"/>
            </a:endParaRPr>
          </a:p>
          <a:p>
            <a:pPr marL="298450" marR="1153795" indent="-285750">
              <a:lnSpc>
                <a:spcPts val="2120"/>
              </a:lnSpc>
              <a:spcBef>
                <a:spcPts val="173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800">
                <a:latin typeface="Times New Roman"/>
                <a:cs typeface="Times New Roman"/>
              </a:rPr>
              <a:t>I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am here to deliver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 </a:t>
            </a:r>
            <a:r>
              <a:rPr dirty="0" sz="1800" spc="-5">
                <a:latin typeface="Times New Roman"/>
                <a:cs typeface="Times New Roman"/>
              </a:rPr>
              <a:t>presentation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on research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program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on the </a:t>
            </a:r>
            <a:r>
              <a:rPr dirty="0" sz="1800" spc="-5">
                <a:latin typeface="Times New Roman"/>
                <a:cs typeface="Times New Roman"/>
              </a:rPr>
              <a:t>discovery</a:t>
            </a:r>
            <a:r>
              <a:rPr dirty="0" sz="1800">
                <a:latin typeface="Times New Roman"/>
                <a:cs typeface="Times New Roman"/>
              </a:rPr>
              <a:t> of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abundant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nature of forest </a:t>
            </a:r>
            <a:r>
              <a:rPr dirty="0" sz="1800" spc="-5">
                <a:latin typeface="Times New Roman"/>
                <a:cs typeface="Times New Roman"/>
              </a:rPr>
              <a:t>ecosystem.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59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objective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is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enhance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utilization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biomass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Sustainable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renewable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energy.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520"/>
            <a:ext cx="12192000" cy="6507480"/>
            <a:chOff x="0" y="350520"/>
            <a:chExt cx="12192000" cy="6507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5024" y="350520"/>
              <a:ext cx="8782050" cy="62674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6296"/>
              <a:ext cx="12191999" cy="371170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34133" y="350520"/>
              <a:ext cx="8524240" cy="457200"/>
            </a:xfrm>
            <a:custGeom>
              <a:avLst/>
              <a:gdLst/>
              <a:ahLst/>
              <a:cxnLst/>
              <a:rect l="l" t="t" r="r" b="b"/>
              <a:pathLst>
                <a:path w="8524240" h="457200">
                  <a:moveTo>
                    <a:pt x="8447532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8447532" y="457200"/>
                  </a:lnTo>
                  <a:lnTo>
                    <a:pt x="8477172" y="451205"/>
                  </a:lnTo>
                  <a:lnTo>
                    <a:pt x="8501395" y="434863"/>
                  </a:lnTo>
                  <a:lnTo>
                    <a:pt x="8517737" y="410640"/>
                  </a:lnTo>
                  <a:lnTo>
                    <a:pt x="8523732" y="381000"/>
                  </a:lnTo>
                  <a:lnTo>
                    <a:pt x="8523732" y="76200"/>
                  </a:lnTo>
                  <a:lnTo>
                    <a:pt x="8517737" y="46559"/>
                  </a:lnTo>
                  <a:lnTo>
                    <a:pt x="8501395" y="22336"/>
                  </a:lnTo>
                  <a:lnTo>
                    <a:pt x="8477172" y="5994"/>
                  </a:lnTo>
                  <a:lnTo>
                    <a:pt x="8447532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Current</a:t>
            </a:r>
            <a:r>
              <a:rPr dirty="0" spc="10"/>
              <a:t> </a:t>
            </a:r>
            <a:r>
              <a:rPr dirty="0" spc="-10"/>
              <a:t>trend</a:t>
            </a:r>
            <a:r>
              <a:rPr dirty="0"/>
              <a:t> of</a:t>
            </a:r>
            <a:r>
              <a:rPr dirty="0" spc="10"/>
              <a:t> </a:t>
            </a:r>
            <a:r>
              <a:rPr dirty="0" spc="-5"/>
              <a:t>fossil</a:t>
            </a:r>
            <a:r>
              <a:rPr dirty="0" spc="-20"/>
              <a:t> </a:t>
            </a:r>
            <a:r>
              <a:rPr dirty="0"/>
              <a:t>fuel </a:t>
            </a:r>
            <a:r>
              <a:rPr dirty="0" spc="-5"/>
              <a:t>based</a:t>
            </a:r>
            <a:r>
              <a:rPr dirty="0" spc="10"/>
              <a:t> </a:t>
            </a:r>
            <a:r>
              <a:rPr dirty="0"/>
              <a:t>energy </a:t>
            </a:r>
            <a:r>
              <a:rPr dirty="0" spc="-5"/>
              <a:t>usage</a:t>
            </a:r>
            <a:r>
              <a:rPr dirty="0" spc="10"/>
              <a:t> </a:t>
            </a:r>
            <a:r>
              <a:rPr dirty="0" spc="-5"/>
              <a:t>instigating the</a:t>
            </a:r>
            <a:r>
              <a:rPr dirty="0" spc="10"/>
              <a:t> </a:t>
            </a:r>
            <a:r>
              <a:rPr dirty="0" spc="-5"/>
              <a:t>following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15290" y="1437860"/>
            <a:ext cx="5476875" cy="3858895"/>
            <a:chOff x="415290" y="1437860"/>
            <a:chExt cx="5476875" cy="38588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1323" y="2079464"/>
              <a:ext cx="163299" cy="1675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4465" y="1757900"/>
              <a:ext cx="163299" cy="1675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7607" y="1437860"/>
              <a:ext cx="163299" cy="1675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4340" y="2632709"/>
              <a:ext cx="5438775" cy="2645410"/>
            </a:xfrm>
            <a:custGeom>
              <a:avLst/>
              <a:gdLst/>
              <a:ahLst/>
              <a:cxnLst/>
              <a:rect l="l" t="t" r="r" b="b"/>
              <a:pathLst>
                <a:path w="5438775" h="2645410">
                  <a:moveTo>
                    <a:pt x="5438394" y="541782"/>
                  </a:moveTo>
                  <a:lnTo>
                    <a:pt x="0" y="541782"/>
                  </a:lnTo>
                  <a:lnTo>
                    <a:pt x="0" y="2644902"/>
                  </a:lnTo>
                  <a:lnTo>
                    <a:pt x="5438394" y="2644902"/>
                  </a:lnTo>
                  <a:lnTo>
                    <a:pt x="5438394" y="541782"/>
                  </a:lnTo>
                  <a:close/>
                </a:path>
                <a:path w="5438775" h="2645410">
                  <a:moveTo>
                    <a:pt x="5438394" y="0"/>
                  </a:moveTo>
                  <a:lnTo>
                    <a:pt x="0" y="0"/>
                  </a:lnTo>
                  <a:lnTo>
                    <a:pt x="0" y="2286"/>
                  </a:lnTo>
                  <a:lnTo>
                    <a:pt x="5438394" y="2286"/>
                  </a:lnTo>
                  <a:lnTo>
                    <a:pt x="5438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34340" y="2632709"/>
              <a:ext cx="5438775" cy="2645410"/>
            </a:xfrm>
            <a:custGeom>
              <a:avLst/>
              <a:gdLst/>
              <a:ahLst/>
              <a:cxnLst/>
              <a:rect l="l" t="t" r="r" b="b"/>
              <a:pathLst>
                <a:path w="5438775" h="2645410">
                  <a:moveTo>
                    <a:pt x="0" y="2644902"/>
                  </a:moveTo>
                  <a:lnTo>
                    <a:pt x="5438394" y="2644902"/>
                  </a:lnTo>
                  <a:lnTo>
                    <a:pt x="5438394" y="0"/>
                  </a:lnTo>
                  <a:lnTo>
                    <a:pt x="0" y="0"/>
                  </a:lnTo>
                  <a:lnTo>
                    <a:pt x="0" y="2644902"/>
                  </a:lnTo>
                  <a:close/>
                </a:path>
              </a:pathLst>
            </a:custGeom>
            <a:ln w="3810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5008" y="2634995"/>
              <a:ext cx="5439410" cy="539750"/>
            </a:xfrm>
            <a:custGeom>
              <a:avLst/>
              <a:gdLst/>
              <a:ahLst/>
              <a:cxnLst/>
              <a:rect l="l" t="t" r="r" b="b"/>
              <a:pathLst>
                <a:path w="5439410" h="539750">
                  <a:moveTo>
                    <a:pt x="5439156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5439156" y="539496"/>
                  </a:lnTo>
                  <a:lnTo>
                    <a:pt x="543915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995933" y="3451097"/>
            <a:ext cx="346773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600">
                <a:latin typeface="Times New Roman"/>
                <a:cs typeface="Times New Roman"/>
              </a:rPr>
              <a:t>New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invention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required</a:t>
            </a:r>
            <a:r>
              <a:rPr dirty="0" sz="1600" spc="-5">
                <a:latin typeface="Times New Roman"/>
                <a:cs typeface="Times New Roman"/>
              </a:rPr>
              <a:t> to </a:t>
            </a:r>
            <a:r>
              <a:rPr dirty="0" sz="1600">
                <a:latin typeface="Times New Roman"/>
                <a:cs typeface="Times New Roman"/>
              </a:rPr>
              <a:t>produce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fuel.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5933" y="3939285"/>
            <a:ext cx="3498215" cy="50863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R="5080">
              <a:lnSpc>
                <a:spcPts val="1880"/>
              </a:lnSpc>
              <a:spcBef>
                <a:spcPts val="195"/>
              </a:spcBef>
            </a:pPr>
            <a:r>
              <a:rPr dirty="0" sz="1600">
                <a:latin typeface="Times New Roman"/>
                <a:cs typeface="Times New Roman"/>
              </a:rPr>
              <a:t>Which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economically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viable,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sustainable,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38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environmentally friendly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manner.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36208" y="2590038"/>
            <a:ext cx="5541010" cy="2707005"/>
            <a:chOff x="6236208" y="2590038"/>
            <a:chExt cx="5541010" cy="2707005"/>
          </a:xfrm>
        </p:grpSpPr>
        <p:sp>
          <p:nvSpPr>
            <p:cNvPr id="17" name="object 17"/>
            <p:cNvSpPr/>
            <p:nvPr/>
          </p:nvSpPr>
          <p:spPr>
            <a:xfrm>
              <a:off x="6255258" y="3146298"/>
              <a:ext cx="5502910" cy="2131695"/>
            </a:xfrm>
            <a:custGeom>
              <a:avLst/>
              <a:gdLst/>
              <a:ahLst/>
              <a:cxnLst/>
              <a:rect l="l" t="t" r="r" b="b"/>
              <a:pathLst>
                <a:path w="5502909" h="2131695">
                  <a:moveTo>
                    <a:pt x="0" y="2131314"/>
                  </a:moveTo>
                  <a:lnTo>
                    <a:pt x="5502401" y="2131314"/>
                  </a:lnTo>
                  <a:lnTo>
                    <a:pt x="5502401" y="0"/>
                  </a:lnTo>
                  <a:lnTo>
                    <a:pt x="0" y="0"/>
                  </a:lnTo>
                  <a:lnTo>
                    <a:pt x="0" y="21313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255258" y="2609088"/>
              <a:ext cx="5502910" cy="2668905"/>
            </a:xfrm>
            <a:custGeom>
              <a:avLst/>
              <a:gdLst/>
              <a:ahLst/>
              <a:cxnLst/>
              <a:rect l="l" t="t" r="r" b="b"/>
              <a:pathLst>
                <a:path w="5502909" h="2668904">
                  <a:moveTo>
                    <a:pt x="0" y="2668524"/>
                  </a:moveTo>
                  <a:lnTo>
                    <a:pt x="5502401" y="2668524"/>
                  </a:lnTo>
                  <a:lnTo>
                    <a:pt x="5502401" y="0"/>
                  </a:lnTo>
                  <a:lnTo>
                    <a:pt x="0" y="0"/>
                  </a:lnTo>
                  <a:lnTo>
                    <a:pt x="0" y="2668524"/>
                  </a:lnTo>
                  <a:close/>
                </a:path>
              </a:pathLst>
            </a:custGeom>
            <a:ln w="3810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266688" y="2606802"/>
              <a:ext cx="5491480" cy="539750"/>
            </a:xfrm>
            <a:custGeom>
              <a:avLst/>
              <a:gdLst/>
              <a:ahLst/>
              <a:cxnLst/>
              <a:rect l="l" t="t" r="r" b="b"/>
              <a:pathLst>
                <a:path w="5491480" h="539750">
                  <a:moveTo>
                    <a:pt x="5490971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5490971" y="539496"/>
                  </a:lnTo>
                  <a:lnTo>
                    <a:pt x="5490971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53390" y="960180"/>
            <a:ext cx="11285220" cy="2105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82290" marR="2486660">
              <a:lnSpc>
                <a:spcPct val="120000"/>
              </a:lnSpc>
              <a:spcBef>
                <a:spcPts val="95"/>
              </a:spcBef>
            </a:pPr>
            <a:r>
              <a:rPr dirty="0" sz="1800" spc="-5">
                <a:latin typeface="Times New Roman"/>
                <a:cs typeface="Times New Roman"/>
              </a:rPr>
              <a:t>Unsustainable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tremendously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increasing</a:t>
            </a:r>
            <a:r>
              <a:rPr dirty="0" sz="1800" spc="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demand/cost.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Global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environmental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issues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associated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with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climatic</a:t>
            </a:r>
            <a:r>
              <a:rPr dirty="0" sz="1800" spc="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changes.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Political </a:t>
            </a:r>
            <a:r>
              <a:rPr dirty="0" sz="1800" spc="-15">
                <a:latin typeface="Times New Roman"/>
                <a:cs typeface="Times New Roman"/>
              </a:rPr>
              <a:t>instability.</a:t>
            </a:r>
            <a:endParaRPr sz="1800">
              <a:latin typeface="Times New Roman"/>
              <a:cs typeface="Times New Roman"/>
            </a:endParaRPr>
          </a:p>
          <a:p>
            <a:pPr marL="3082290">
              <a:lnSpc>
                <a:spcPct val="100000"/>
              </a:lnSpc>
              <a:spcBef>
                <a:spcPts val="434"/>
              </a:spcBef>
            </a:pPr>
            <a:r>
              <a:rPr dirty="0" sz="1800">
                <a:latin typeface="Times New Roman"/>
                <a:cs typeface="Times New Roman"/>
              </a:rPr>
              <a:t>Regional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conflicts</a:t>
            </a:r>
            <a:r>
              <a:rPr dirty="0" sz="1800">
                <a:latin typeface="Times New Roman"/>
                <a:cs typeface="Times New Roman"/>
              </a:rPr>
              <a:t> for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0">
                <a:latin typeface="Times New Roman"/>
                <a:cs typeface="Times New Roman"/>
              </a:rPr>
              <a:t> energy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race.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 marR="65405">
              <a:lnSpc>
                <a:spcPct val="100000"/>
              </a:lnSpc>
              <a:spcBef>
                <a:spcPts val="1300"/>
              </a:spcBef>
              <a:tabLst>
                <a:tab pos="623951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dirty="0" sz="20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Resolution?	</a:t>
            </a:r>
            <a:r>
              <a:rPr dirty="0" baseline="2777" sz="3000" spc="-7" b="1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dirty="0" baseline="2777" sz="3000" spc="-2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2777" sz="3000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baseline="2777" sz="30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2777" sz="3000" spc="-7" b="1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baseline="2777" sz="3000" spc="-2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2777" sz="3000" spc="-7" b="1">
                <a:solidFill>
                  <a:srgbClr val="FFFFFF"/>
                </a:solidFill>
                <a:latin typeface="Times New Roman"/>
                <a:cs typeface="Times New Roman"/>
              </a:rPr>
              <a:t>Possible?</a:t>
            </a:r>
            <a:endParaRPr baseline="2777" sz="30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281322" y="1128488"/>
            <a:ext cx="3968750" cy="3911600"/>
            <a:chOff x="3281322" y="1128488"/>
            <a:chExt cx="3968750" cy="391160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0999" y="4178935"/>
              <a:ext cx="128816" cy="1321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20999" y="4666558"/>
              <a:ext cx="128816" cy="1314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0999" y="4907407"/>
              <a:ext cx="128816" cy="1321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0999" y="4424299"/>
              <a:ext cx="128816" cy="1321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81322" y="1128488"/>
              <a:ext cx="163299" cy="167533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12180" marR="205740">
              <a:lnSpc>
                <a:spcPct val="100000"/>
              </a:lnSpc>
              <a:spcBef>
                <a:spcPts val="100"/>
              </a:spcBef>
            </a:pPr>
            <a:r>
              <a:rPr dirty="0"/>
              <a:t>There is an attractive option to explore the production of fuels </a:t>
            </a:r>
            <a:r>
              <a:rPr dirty="0" spc="-38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petrochemicals</a:t>
            </a:r>
          </a:p>
          <a:p>
            <a:pPr marL="6012180">
              <a:lnSpc>
                <a:spcPts val="1880"/>
              </a:lnSpc>
            </a:pPr>
            <a:r>
              <a:rPr dirty="0"/>
              <a:t>From</a:t>
            </a:r>
            <a:r>
              <a:rPr dirty="0" spc="-10"/>
              <a:t> </a:t>
            </a:r>
            <a:r>
              <a:rPr dirty="0"/>
              <a:t>photosynthetically</a:t>
            </a:r>
            <a:r>
              <a:rPr dirty="0" spc="-5"/>
              <a:t> </a:t>
            </a:r>
            <a:r>
              <a:rPr dirty="0"/>
              <a:t>produced</a:t>
            </a:r>
            <a:r>
              <a:rPr dirty="0" spc="-25"/>
              <a:t> </a:t>
            </a:r>
            <a:r>
              <a:rPr dirty="0"/>
              <a:t>biomass in</a:t>
            </a:r>
            <a:r>
              <a:rPr dirty="0" spc="-5"/>
              <a:t> </a:t>
            </a:r>
            <a:r>
              <a:rPr dirty="0"/>
              <a:t>plants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algae</a:t>
            </a:r>
          </a:p>
          <a:p>
            <a:pPr marL="6890384" marR="720090">
              <a:lnSpc>
                <a:spcPct val="100000"/>
              </a:lnSpc>
              <a:spcBef>
                <a:spcPts val="875"/>
              </a:spcBef>
            </a:pPr>
            <a:r>
              <a:rPr dirty="0"/>
              <a:t>Thus, it will enable to achieve </a:t>
            </a:r>
            <a:r>
              <a:rPr dirty="0" spc="-5"/>
              <a:t>rising </a:t>
            </a:r>
            <a:r>
              <a:rPr dirty="0"/>
              <a:t>demand </a:t>
            </a:r>
            <a:r>
              <a:rPr dirty="0" spc="-385"/>
              <a:t> </a:t>
            </a:r>
            <a:r>
              <a:rPr dirty="0"/>
              <a:t>Reducing net greenhouse gas emissions </a:t>
            </a:r>
            <a:r>
              <a:rPr dirty="0" spc="5"/>
              <a:t> </a:t>
            </a:r>
            <a:r>
              <a:rPr dirty="0"/>
              <a:t>Enhance</a:t>
            </a:r>
            <a:r>
              <a:rPr dirty="0" spc="-25"/>
              <a:t> </a:t>
            </a:r>
            <a:r>
              <a:rPr dirty="0"/>
              <a:t>sustainability</a:t>
            </a:r>
          </a:p>
          <a:p>
            <a:pPr marL="6890384">
              <a:lnSpc>
                <a:spcPts val="1880"/>
              </a:lnSpc>
            </a:pPr>
            <a:r>
              <a:rPr dirty="0"/>
              <a:t>Economically</a:t>
            </a:r>
            <a:r>
              <a:rPr dirty="0" spc="-35"/>
              <a:t> </a:t>
            </a:r>
            <a:r>
              <a:rPr dirty="0"/>
              <a:t>viable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11376660" cy="659130"/>
          </a:xfrm>
          <a:custGeom>
            <a:avLst/>
            <a:gdLst/>
            <a:ahLst/>
            <a:cxnLst/>
            <a:rect l="l" t="t" r="r" b="b"/>
            <a:pathLst>
              <a:path w="11376660" h="659130">
                <a:moveTo>
                  <a:pt x="11376660" y="0"/>
                </a:moveTo>
                <a:lnTo>
                  <a:pt x="0" y="0"/>
                </a:lnTo>
                <a:lnTo>
                  <a:pt x="0" y="659129"/>
                </a:lnTo>
                <a:lnTo>
                  <a:pt x="219710" y="646429"/>
                </a:lnTo>
                <a:lnTo>
                  <a:pt x="219710" y="219709"/>
                </a:lnTo>
                <a:lnTo>
                  <a:pt x="7584440" y="219709"/>
                </a:lnTo>
                <a:lnTo>
                  <a:pt x="1137666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814918" y="6256782"/>
            <a:ext cx="10377170" cy="601345"/>
          </a:xfrm>
          <a:custGeom>
            <a:avLst/>
            <a:gdLst/>
            <a:ahLst/>
            <a:cxnLst/>
            <a:rect l="l" t="t" r="r" b="b"/>
            <a:pathLst>
              <a:path w="10377170" h="601345">
                <a:moveTo>
                  <a:pt x="10377081" y="0"/>
                </a:moveTo>
                <a:lnTo>
                  <a:pt x="10157371" y="12725"/>
                </a:lnTo>
                <a:lnTo>
                  <a:pt x="10157371" y="439420"/>
                </a:lnTo>
                <a:lnTo>
                  <a:pt x="2792641" y="439420"/>
                </a:lnTo>
                <a:lnTo>
                  <a:pt x="0" y="601216"/>
                </a:lnTo>
                <a:lnTo>
                  <a:pt x="10377081" y="601216"/>
                </a:lnTo>
                <a:lnTo>
                  <a:pt x="10377081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77517" y="678941"/>
          <a:ext cx="10587990" cy="608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87990"/>
              </a:tblGrid>
              <a:tr h="3745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Novel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biosynthetic</a:t>
                      </a:r>
                      <a:r>
                        <a:rPr dirty="0" sz="18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pathway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yielding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fatty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acid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ethyl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esters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was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developed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engineered</a:t>
                      </a:r>
                      <a:r>
                        <a:rPr dirty="0" sz="18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E.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coli.</a:t>
                      </a:r>
                      <a:r>
                        <a:rPr dirty="0" sz="18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Calicioglu</a:t>
                      </a:r>
                      <a:r>
                        <a:rPr dirty="0" sz="18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al.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651890">
                <a:tc>
                  <a:txBody>
                    <a:bodyPr/>
                    <a:lstStyle/>
                    <a:p>
                      <a:pPr marL="91440" marR="1308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genetically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engineer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E.coli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expressing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fadR,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fadD,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plsB,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pgpB and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tesA</a:t>
                      </a:r>
                      <a:r>
                        <a:rPr dirty="0" sz="18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combination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atfA</a:t>
                      </a:r>
                      <a:r>
                        <a:rPr dirty="0" sz="18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800" spc="-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Acinetobacter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baylyi.</a:t>
                      </a:r>
                      <a:r>
                        <a:rPr dirty="0" sz="18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Atsumi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et al.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640841">
                <a:tc>
                  <a:txBody>
                    <a:bodyPr/>
                    <a:lstStyle/>
                    <a:p>
                      <a:pPr marL="91440" marR="2673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demonstrated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E.coli to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generate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fatty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esters,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fatty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alcohols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waxes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sugars.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Lu </a:t>
                      </a:r>
                      <a:r>
                        <a:rPr dirty="0" sz="1800" spc="-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et al.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DEEBF7"/>
                    </a:solidFill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engineered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E.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coli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synthetize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1-hexanol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form the glucose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extending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the coenzyme. Steen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et al.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91440" marR="6661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showed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importance</a:t>
                      </a:r>
                      <a:r>
                        <a:rPr dirty="0" sz="18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synthetic</a:t>
                      </a:r>
                      <a:r>
                        <a:rPr dirty="0" sz="18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scaffold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proteins</a:t>
                      </a:r>
                      <a:r>
                        <a:rPr dirty="0" sz="18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valuable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tool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optimization</a:t>
                      </a:r>
                      <a:r>
                        <a:rPr dirty="0" sz="18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heterogeneous </a:t>
                      </a:r>
                      <a:r>
                        <a:rPr dirty="0" sz="1800" spc="-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pathway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in E.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coli.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Dekishima et al.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4610"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382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studied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inactivation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acid adapted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unadapted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E.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coli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during the processing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of beef 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jerky.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Park et al.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646176">
                <a:tc>
                  <a:txBody>
                    <a:bodyPr/>
                    <a:lstStyle/>
                    <a:p>
                      <a:pPr marL="91440" marR="2533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Synthesis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medium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chain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lengthy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fatty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acid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ethyl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esters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engineered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E.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coli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utilizing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endogenously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produced </a:t>
                      </a:r>
                      <a:r>
                        <a:rPr dirty="0" sz="1800" spc="-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medium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chain fatty acids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(Fan et al).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solidFill>
                      <a:srgbClr val="DEEBF7"/>
                    </a:solidFill>
                  </a:tcPr>
                </a:tc>
              </a:tr>
              <a:tr h="646176">
                <a:tc>
                  <a:txBody>
                    <a:bodyPr/>
                    <a:lstStyle/>
                    <a:p>
                      <a:pPr marL="91440" marR="3937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engineered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E.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coli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 by the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series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of gene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deletions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and expression of heterogeneous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genes from the wild tomato </a:t>
                      </a:r>
                      <a:r>
                        <a:rPr dirty="0" sz="1800" spc="-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plants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 to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generate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methyl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ketones.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Rotting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 et al.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solidFill>
                      <a:srgbClr val="FFF1CC"/>
                    </a:solidFill>
                  </a:tcPr>
                </a:tc>
              </a:tr>
              <a:tr h="656082">
                <a:tc>
                  <a:txBody>
                    <a:bodyPr/>
                    <a:lstStyle/>
                    <a:p>
                      <a:pPr marL="91440" marR="4565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microorganisms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biomass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catalysts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biofuels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dependent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organisms'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manufacture </a:t>
                      </a:r>
                      <a:r>
                        <a:rPr dirty="0" sz="1800" spc="-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bio-fuels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on an industrial scale at a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faster rate and at a lower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cost (Koppolu &amp;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Vasigala)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3817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investigated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effect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 of biodiesel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synthesis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in E. coli with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engineered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fab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HDN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 operon Rahman et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al.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1CC"/>
                    </a:solidFill>
                  </a:tcPr>
                </a:tc>
              </a:tr>
              <a:tr h="646176">
                <a:tc>
                  <a:txBody>
                    <a:bodyPr/>
                    <a:lstStyle/>
                    <a:p>
                      <a:pPr marL="91440" marR="232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Microorganisms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utilized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biomass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fermentation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biologically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convert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bio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feedstock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biofuels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(such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dirty="0" sz="1800" spc="-43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bioethanol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and bio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butanol),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chemicals,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materials,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combustible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gases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 (Bastviken,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39673" y="687323"/>
            <a:ext cx="955675" cy="369570"/>
          </a:xfrm>
          <a:custGeom>
            <a:avLst/>
            <a:gdLst/>
            <a:ahLst/>
            <a:cxnLst/>
            <a:rect l="l" t="t" r="r" b="b"/>
            <a:pathLst>
              <a:path w="955675" h="369569">
                <a:moveTo>
                  <a:pt x="955547" y="0"/>
                </a:moveTo>
                <a:lnTo>
                  <a:pt x="0" y="0"/>
                </a:lnTo>
                <a:lnTo>
                  <a:pt x="0" y="369570"/>
                </a:lnTo>
                <a:lnTo>
                  <a:pt x="955547" y="369570"/>
                </a:lnTo>
                <a:lnTo>
                  <a:pt x="95554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9673" y="1219200"/>
            <a:ext cx="955675" cy="369570"/>
          </a:xfrm>
          <a:custGeom>
            <a:avLst/>
            <a:gdLst/>
            <a:ahLst/>
            <a:cxnLst/>
            <a:rect l="l" t="t" r="r" b="b"/>
            <a:pathLst>
              <a:path w="955675" h="369569">
                <a:moveTo>
                  <a:pt x="955547" y="0"/>
                </a:moveTo>
                <a:lnTo>
                  <a:pt x="0" y="0"/>
                </a:lnTo>
                <a:lnTo>
                  <a:pt x="0" y="369570"/>
                </a:lnTo>
                <a:lnTo>
                  <a:pt x="955547" y="369570"/>
                </a:lnTo>
                <a:lnTo>
                  <a:pt x="95554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9673" y="1765554"/>
            <a:ext cx="955675" cy="369570"/>
          </a:xfrm>
          <a:custGeom>
            <a:avLst/>
            <a:gdLst/>
            <a:ahLst/>
            <a:cxnLst/>
            <a:rect l="l" t="t" r="r" b="b"/>
            <a:pathLst>
              <a:path w="955675" h="369569">
                <a:moveTo>
                  <a:pt x="955547" y="0"/>
                </a:moveTo>
                <a:lnTo>
                  <a:pt x="0" y="0"/>
                </a:lnTo>
                <a:lnTo>
                  <a:pt x="0" y="369570"/>
                </a:lnTo>
                <a:lnTo>
                  <a:pt x="955547" y="369570"/>
                </a:lnTo>
                <a:lnTo>
                  <a:pt x="95554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9673" y="2380488"/>
            <a:ext cx="955675" cy="369570"/>
          </a:xfrm>
          <a:custGeom>
            <a:avLst/>
            <a:gdLst/>
            <a:ahLst/>
            <a:cxnLst/>
            <a:rect l="l" t="t" r="r" b="b"/>
            <a:pathLst>
              <a:path w="955675" h="369569">
                <a:moveTo>
                  <a:pt x="955547" y="0"/>
                </a:moveTo>
                <a:lnTo>
                  <a:pt x="0" y="0"/>
                </a:lnTo>
                <a:lnTo>
                  <a:pt x="0" y="369570"/>
                </a:lnTo>
                <a:lnTo>
                  <a:pt x="955547" y="369570"/>
                </a:lnTo>
                <a:lnTo>
                  <a:pt x="95554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9673" y="2917698"/>
            <a:ext cx="955675" cy="369570"/>
          </a:xfrm>
          <a:custGeom>
            <a:avLst/>
            <a:gdLst/>
            <a:ahLst/>
            <a:cxnLst/>
            <a:rect l="l" t="t" r="r" b="b"/>
            <a:pathLst>
              <a:path w="955675" h="369570">
                <a:moveTo>
                  <a:pt x="955547" y="0"/>
                </a:moveTo>
                <a:lnTo>
                  <a:pt x="0" y="0"/>
                </a:lnTo>
                <a:lnTo>
                  <a:pt x="0" y="369570"/>
                </a:lnTo>
                <a:lnTo>
                  <a:pt x="955547" y="369570"/>
                </a:lnTo>
                <a:lnTo>
                  <a:pt x="95554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9673" y="3390900"/>
            <a:ext cx="955675" cy="368935"/>
          </a:xfrm>
          <a:custGeom>
            <a:avLst/>
            <a:gdLst/>
            <a:ahLst/>
            <a:cxnLst/>
            <a:rect l="l" t="t" r="r" b="b"/>
            <a:pathLst>
              <a:path w="955675" h="368935">
                <a:moveTo>
                  <a:pt x="955547" y="0"/>
                </a:moveTo>
                <a:lnTo>
                  <a:pt x="0" y="0"/>
                </a:lnTo>
                <a:lnTo>
                  <a:pt x="0" y="368807"/>
                </a:lnTo>
                <a:lnTo>
                  <a:pt x="955547" y="368807"/>
                </a:lnTo>
                <a:lnTo>
                  <a:pt x="95554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9673" y="3920490"/>
            <a:ext cx="955675" cy="369570"/>
          </a:xfrm>
          <a:custGeom>
            <a:avLst/>
            <a:gdLst/>
            <a:ahLst/>
            <a:cxnLst/>
            <a:rect l="l" t="t" r="r" b="b"/>
            <a:pathLst>
              <a:path w="955675" h="369570">
                <a:moveTo>
                  <a:pt x="955547" y="0"/>
                </a:moveTo>
                <a:lnTo>
                  <a:pt x="0" y="0"/>
                </a:lnTo>
                <a:lnTo>
                  <a:pt x="0" y="369569"/>
                </a:lnTo>
                <a:lnTo>
                  <a:pt x="955547" y="369569"/>
                </a:lnTo>
                <a:lnTo>
                  <a:pt x="95554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9673" y="4549902"/>
            <a:ext cx="955675" cy="369570"/>
          </a:xfrm>
          <a:custGeom>
            <a:avLst/>
            <a:gdLst/>
            <a:ahLst/>
            <a:cxnLst/>
            <a:rect l="l" t="t" r="r" b="b"/>
            <a:pathLst>
              <a:path w="955675" h="369570">
                <a:moveTo>
                  <a:pt x="955547" y="0"/>
                </a:moveTo>
                <a:lnTo>
                  <a:pt x="0" y="0"/>
                </a:lnTo>
                <a:lnTo>
                  <a:pt x="0" y="369570"/>
                </a:lnTo>
                <a:lnTo>
                  <a:pt x="955547" y="369570"/>
                </a:lnTo>
                <a:lnTo>
                  <a:pt x="95554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9673" y="5208270"/>
            <a:ext cx="955675" cy="368935"/>
          </a:xfrm>
          <a:custGeom>
            <a:avLst/>
            <a:gdLst/>
            <a:ahLst/>
            <a:cxnLst/>
            <a:rect l="l" t="t" r="r" b="b"/>
            <a:pathLst>
              <a:path w="955675" h="368935">
                <a:moveTo>
                  <a:pt x="955547" y="0"/>
                </a:moveTo>
                <a:lnTo>
                  <a:pt x="0" y="0"/>
                </a:lnTo>
                <a:lnTo>
                  <a:pt x="0" y="368807"/>
                </a:lnTo>
                <a:lnTo>
                  <a:pt x="955547" y="368807"/>
                </a:lnTo>
                <a:lnTo>
                  <a:pt x="95554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9673" y="5766815"/>
            <a:ext cx="955675" cy="368935"/>
          </a:xfrm>
          <a:custGeom>
            <a:avLst/>
            <a:gdLst/>
            <a:ahLst/>
            <a:cxnLst/>
            <a:rect l="l" t="t" r="r" b="b"/>
            <a:pathLst>
              <a:path w="955675" h="368935">
                <a:moveTo>
                  <a:pt x="955547" y="0"/>
                </a:moveTo>
                <a:lnTo>
                  <a:pt x="0" y="0"/>
                </a:lnTo>
                <a:lnTo>
                  <a:pt x="0" y="368808"/>
                </a:lnTo>
                <a:lnTo>
                  <a:pt x="955547" y="368808"/>
                </a:lnTo>
                <a:lnTo>
                  <a:pt x="95554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9673" y="6259829"/>
            <a:ext cx="955675" cy="369570"/>
          </a:xfrm>
          <a:custGeom>
            <a:avLst/>
            <a:gdLst/>
            <a:ahLst/>
            <a:cxnLst/>
            <a:rect l="l" t="t" r="r" b="b"/>
            <a:pathLst>
              <a:path w="955675" h="369570">
                <a:moveTo>
                  <a:pt x="955547" y="0"/>
                </a:moveTo>
                <a:lnTo>
                  <a:pt x="0" y="0"/>
                </a:lnTo>
                <a:lnTo>
                  <a:pt x="0" y="369570"/>
                </a:lnTo>
                <a:lnTo>
                  <a:pt x="955547" y="369570"/>
                </a:lnTo>
                <a:lnTo>
                  <a:pt x="95554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75894" y="712723"/>
            <a:ext cx="482600" cy="5873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1F1F1"/>
                </a:solidFill>
                <a:latin typeface="Times New Roman"/>
                <a:cs typeface="Times New Roman"/>
              </a:rPr>
              <a:t>2002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1F1F1"/>
                </a:solidFill>
                <a:latin typeface="Times New Roman"/>
                <a:cs typeface="Times New Roman"/>
              </a:rPr>
              <a:t>2008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1F1F1"/>
                </a:solidFill>
                <a:latin typeface="Times New Roman"/>
                <a:cs typeface="Times New Roman"/>
              </a:rPr>
              <a:t>2008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1F1F1"/>
                </a:solidFill>
                <a:latin typeface="Times New Roman"/>
                <a:cs typeface="Times New Roman"/>
              </a:rPr>
              <a:t>2010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800" spc="-30" b="1">
                <a:solidFill>
                  <a:srgbClr val="F1F1F1"/>
                </a:solidFill>
                <a:latin typeface="Times New Roman"/>
                <a:cs typeface="Times New Roman"/>
              </a:rPr>
              <a:t>2011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dirty="0" sz="1800" b="1">
                <a:solidFill>
                  <a:srgbClr val="F1F1F1"/>
                </a:solidFill>
                <a:latin typeface="Times New Roman"/>
                <a:cs typeface="Times New Roman"/>
              </a:rPr>
              <a:t>2012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1F1F1"/>
                </a:solidFill>
                <a:latin typeface="Times New Roman"/>
                <a:cs typeface="Times New Roman"/>
              </a:rPr>
              <a:t>2013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1F1F1"/>
                </a:solidFill>
                <a:latin typeface="Times New Roman"/>
                <a:cs typeface="Times New Roman"/>
              </a:rPr>
              <a:t>2015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1F1F1"/>
                </a:solidFill>
                <a:latin typeface="Times New Roman"/>
                <a:cs typeface="Times New Roman"/>
              </a:rPr>
              <a:t>2016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1F1F1"/>
                </a:solidFill>
                <a:latin typeface="Times New Roman"/>
                <a:cs typeface="Times New Roman"/>
              </a:rPr>
              <a:t>2019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1800" spc="-5" b="1">
                <a:solidFill>
                  <a:srgbClr val="F1F1F1"/>
                </a:solidFill>
                <a:latin typeface="Times New Roman"/>
                <a:cs typeface="Times New Roman"/>
              </a:rPr>
              <a:t>2020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0"/>
            <a:ext cx="11376660" cy="659130"/>
            <a:chOff x="0" y="0"/>
            <a:chExt cx="11376660" cy="659130"/>
          </a:xfrm>
        </p:grpSpPr>
        <p:sp>
          <p:nvSpPr>
            <p:cNvPr id="16" name="object 16"/>
            <p:cNvSpPr/>
            <p:nvPr/>
          </p:nvSpPr>
          <p:spPr>
            <a:xfrm>
              <a:off x="0" y="0"/>
              <a:ext cx="11376660" cy="659130"/>
            </a:xfrm>
            <a:custGeom>
              <a:avLst/>
              <a:gdLst/>
              <a:ahLst/>
              <a:cxnLst/>
              <a:rect l="l" t="t" r="r" b="b"/>
              <a:pathLst>
                <a:path w="11376660" h="659130">
                  <a:moveTo>
                    <a:pt x="11376660" y="0"/>
                  </a:moveTo>
                  <a:lnTo>
                    <a:pt x="0" y="0"/>
                  </a:lnTo>
                  <a:lnTo>
                    <a:pt x="0" y="659129"/>
                  </a:lnTo>
                  <a:lnTo>
                    <a:pt x="219710" y="646429"/>
                  </a:lnTo>
                  <a:lnTo>
                    <a:pt x="219710" y="219709"/>
                  </a:lnTo>
                  <a:lnTo>
                    <a:pt x="7584440" y="219709"/>
                  </a:lnTo>
                  <a:lnTo>
                    <a:pt x="1137666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227" y="77736"/>
              <a:ext cx="6770370" cy="57682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025139" y="116586"/>
              <a:ext cx="6663690" cy="470534"/>
            </a:xfrm>
            <a:custGeom>
              <a:avLst/>
              <a:gdLst/>
              <a:ahLst/>
              <a:cxnLst/>
              <a:rect l="l" t="t" r="r" b="b"/>
              <a:pathLst>
                <a:path w="6663690" h="470534">
                  <a:moveTo>
                    <a:pt x="6663690" y="0"/>
                  </a:moveTo>
                  <a:lnTo>
                    <a:pt x="0" y="0"/>
                  </a:lnTo>
                  <a:lnTo>
                    <a:pt x="0" y="470154"/>
                  </a:lnTo>
                  <a:lnTo>
                    <a:pt x="6663690" y="470154"/>
                  </a:lnTo>
                  <a:lnTo>
                    <a:pt x="666369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216655" y="114808"/>
            <a:ext cx="63163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Here</a:t>
            </a:r>
            <a:r>
              <a:rPr dirty="0" sz="2400" spc="-30"/>
              <a:t> </a:t>
            </a:r>
            <a:r>
              <a:rPr dirty="0" sz="2400" spc="-5"/>
              <a:t>is </a:t>
            </a:r>
            <a:r>
              <a:rPr dirty="0" sz="2400"/>
              <a:t>Glimpse</a:t>
            </a:r>
            <a:r>
              <a:rPr dirty="0" sz="2400" spc="-5"/>
              <a:t> </a:t>
            </a:r>
            <a:r>
              <a:rPr dirty="0" sz="2400"/>
              <a:t>of</a:t>
            </a:r>
            <a:r>
              <a:rPr dirty="0" sz="2400" spc="-15"/>
              <a:t> </a:t>
            </a:r>
            <a:r>
              <a:rPr dirty="0" sz="2400" spc="-5"/>
              <a:t>Snapshot</a:t>
            </a:r>
            <a:r>
              <a:rPr dirty="0" sz="2400" spc="20"/>
              <a:t> </a:t>
            </a:r>
            <a:r>
              <a:rPr dirty="0" sz="2400" spc="-5"/>
              <a:t>on Research</a:t>
            </a:r>
            <a:r>
              <a:rPr dirty="0" sz="2400" spc="-60"/>
              <a:t> </a:t>
            </a:r>
            <a:r>
              <a:rPr dirty="0" sz="2400" spc="-30"/>
              <a:t>Works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0084" y="828802"/>
            <a:ext cx="5924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4471C4"/>
                </a:solidFill>
                <a:latin typeface="Calibri"/>
                <a:cs typeface="Calibri"/>
              </a:rPr>
              <a:t>01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6085" y="3107436"/>
            <a:ext cx="59245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 b="1">
                <a:solidFill>
                  <a:srgbClr val="A4A4A4"/>
                </a:solidFill>
                <a:latin typeface="Calibri"/>
                <a:cs typeface="Calibri"/>
              </a:rPr>
              <a:t>03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4214" y="4246371"/>
            <a:ext cx="59245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 b="1">
                <a:solidFill>
                  <a:srgbClr val="FFC000"/>
                </a:solidFill>
                <a:latin typeface="Calibri"/>
                <a:cs typeface="Calibri"/>
              </a:rPr>
              <a:t>04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5709" y="5385561"/>
            <a:ext cx="59245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 b="1">
                <a:solidFill>
                  <a:srgbClr val="538235"/>
                </a:solidFill>
                <a:latin typeface="Calibri"/>
                <a:cs typeface="Calibri"/>
              </a:rPr>
              <a:t>05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5565" y="1027148"/>
            <a:ext cx="6454775" cy="941069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414"/>
              </a:spcBef>
            </a:pPr>
            <a:r>
              <a:rPr dirty="0" sz="2400" spc="-5" b="1">
                <a:solidFill>
                  <a:srgbClr val="006FC0"/>
                </a:solidFill>
                <a:latin typeface="Times New Roman"/>
                <a:cs typeface="Times New Roman"/>
              </a:rPr>
              <a:t>Eda</a:t>
            </a:r>
            <a:r>
              <a:rPr dirty="0" sz="2400" spc="-2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Times New Roman"/>
                <a:cs typeface="Times New Roman"/>
              </a:rPr>
              <a:t>LeShan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1900"/>
              </a:lnSpc>
              <a:spcBef>
                <a:spcPts val="210"/>
              </a:spcBef>
            </a:pPr>
            <a:r>
              <a:rPr dirty="0" sz="1600">
                <a:latin typeface="Times New Roman"/>
                <a:cs typeface="Times New Roman"/>
              </a:rPr>
              <a:t>Until every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individual feels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personally responsible for the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careful planning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00"/>
              </a:lnSpc>
            </a:pPr>
            <a:r>
              <a:rPr dirty="0" sz="1600">
                <a:latin typeface="Times New Roman"/>
                <a:cs typeface="Times New Roman"/>
              </a:rPr>
              <a:t>the preservation of natural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resources,</a:t>
            </a:r>
            <a:r>
              <a:rPr dirty="0" sz="1600" spc="-5">
                <a:latin typeface="Times New Roman"/>
                <a:cs typeface="Times New Roman"/>
              </a:rPr>
              <a:t> the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inexorable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destruction will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go on.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8220" y="2488692"/>
            <a:ext cx="642175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Times New Roman"/>
                <a:cs typeface="Times New Roman"/>
              </a:rPr>
              <a:t>Access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natural resources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can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become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question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 survival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many states.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8211" y="1968245"/>
            <a:ext cx="349948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0435" algn="l"/>
              </a:tabLst>
            </a:pPr>
            <a:r>
              <a:rPr dirty="0" sz="4400" spc="-5" b="1">
                <a:solidFill>
                  <a:srgbClr val="EC7C30"/>
                </a:solidFill>
                <a:latin typeface="Calibri"/>
                <a:cs typeface="Calibri"/>
              </a:rPr>
              <a:t>02</a:t>
            </a:r>
            <a:r>
              <a:rPr dirty="0" sz="4400" spc="-5" b="1">
                <a:solidFill>
                  <a:srgbClr val="EC7C30"/>
                </a:solidFill>
                <a:latin typeface="Calibri"/>
                <a:cs typeface="Calibri"/>
              </a:rPr>
              <a:t>	</a:t>
            </a:r>
            <a:r>
              <a:rPr dirty="0" baseline="2314" sz="3600" spc="-7" b="1">
                <a:solidFill>
                  <a:srgbClr val="C55A11"/>
                </a:solidFill>
                <a:latin typeface="Times New Roman"/>
                <a:cs typeface="Times New Roman"/>
              </a:rPr>
              <a:t>Henry</a:t>
            </a:r>
            <a:r>
              <a:rPr dirty="0" baseline="2314" sz="3600" spc="-217" b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baseline="2314" sz="3600" spc="-7" b="1">
                <a:solidFill>
                  <a:srgbClr val="C55A11"/>
                </a:solidFill>
                <a:latin typeface="Times New Roman"/>
                <a:cs typeface="Times New Roman"/>
              </a:rPr>
              <a:t>A.</a:t>
            </a:r>
            <a:r>
              <a:rPr dirty="0" baseline="2314" sz="3600" b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baseline="2314" sz="3600" spc="-7" b="1">
                <a:solidFill>
                  <a:srgbClr val="C55A11"/>
                </a:solidFill>
                <a:latin typeface="Times New Roman"/>
                <a:cs typeface="Times New Roman"/>
              </a:rPr>
              <a:t>Kissinge</a:t>
            </a:r>
            <a:r>
              <a:rPr dirty="0" baseline="2314" sz="3600" spc="-330" b="1">
                <a:solidFill>
                  <a:srgbClr val="C55A11"/>
                </a:solidFill>
                <a:latin typeface="Times New Roman"/>
                <a:cs typeface="Times New Roman"/>
              </a:rPr>
              <a:t>r</a:t>
            </a:r>
            <a:r>
              <a:rPr dirty="0" baseline="2314" sz="3600" b="1">
                <a:solidFill>
                  <a:srgbClr val="C55A11"/>
                </a:solidFill>
                <a:latin typeface="Times New Roman"/>
                <a:cs typeface="Times New Roman"/>
              </a:rPr>
              <a:t>.</a:t>
            </a:r>
            <a:endParaRPr baseline="2314"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1821" y="3268035"/>
            <a:ext cx="6491605" cy="99123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400" spc="-5" b="1">
                <a:solidFill>
                  <a:srgbClr val="7E7E7E"/>
                </a:solidFill>
                <a:latin typeface="Times New Roman"/>
                <a:cs typeface="Times New Roman"/>
              </a:rPr>
              <a:t>Albert</a:t>
            </a:r>
            <a:r>
              <a:rPr dirty="0" sz="2400" spc="-20" b="1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7E7E7E"/>
                </a:solidFill>
                <a:latin typeface="Times New Roman"/>
                <a:cs typeface="Times New Roman"/>
              </a:rPr>
              <a:t>Einstein</a:t>
            </a:r>
            <a:endParaRPr sz="2400">
              <a:latin typeface="Times New Roman"/>
              <a:cs typeface="Times New Roman"/>
            </a:endParaRPr>
          </a:p>
          <a:p>
            <a:pPr marL="94615" marR="5080">
              <a:lnSpc>
                <a:spcPct val="106900"/>
              </a:lnSpc>
              <a:spcBef>
                <a:spcPts val="165"/>
              </a:spcBef>
            </a:pP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world will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not be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destroyed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those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who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do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evil,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but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by </a:t>
            </a:r>
            <a:r>
              <a:rPr dirty="0" sz="1600" spc="-5">
                <a:latin typeface="Times New Roman"/>
                <a:cs typeface="Times New Roman"/>
              </a:rPr>
              <a:t>those</a:t>
            </a:r>
            <a:r>
              <a:rPr dirty="0" sz="1600">
                <a:latin typeface="Times New Roman"/>
                <a:cs typeface="Times New Roman"/>
              </a:rPr>
              <a:t> who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watch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them without doing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anything.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5885" y="4334305"/>
            <a:ext cx="6790690" cy="1920239"/>
          </a:xfrm>
          <a:prstGeom prst="rect">
            <a:avLst/>
          </a:prstGeom>
        </p:spPr>
        <p:txBody>
          <a:bodyPr wrap="square" lIns="0" tIns="153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2400" spc="-5" b="1">
                <a:solidFill>
                  <a:srgbClr val="FFC000"/>
                </a:solidFill>
                <a:latin typeface="Times New Roman"/>
                <a:cs typeface="Times New Roman"/>
              </a:rPr>
              <a:t>Lady</a:t>
            </a:r>
            <a:r>
              <a:rPr dirty="0" sz="2400" spc="-10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C000"/>
                </a:solidFill>
                <a:latin typeface="Times New Roman"/>
                <a:cs typeface="Times New Roman"/>
              </a:rPr>
              <a:t>Bird</a:t>
            </a:r>
            <a:r>
              <a:rPr dirty="0" sz="2400" spc="-10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C000"/>
                </a:solidFill>
                <a:latin typeface="Times New Roman"/>
                <a:cs typeface="Times New Roman"/>
              </a:rPr>
              <a:t>Johnson</a:t>
            </a:r>
            <a:endParaRPr sz="2400">
              <a:latin typeface="Times New Roman"/>
              <a:cs typeface="Times New Roman"/>
            </a:endParaRPr>
          </a:p>
          <a:p>
            <a:pPr marL="90805" marR="5080">
              <a:lnSpc>
                <a:spcPct val="106900"/>
              </a:lnSpc>
              <a:spcBef>
                <a:spcPts val="610"/>
              </a:spcBef>
            </a:pPr>
            <a:r>
              <a:rPr dirty="0" sz="1600">
                <a:latin typeface="Times New Roman"/>
                <a:cs typeface="Times New Roman"/>
              </a:rPr>
              <a:t>The environment is where we all meet; where all of us have a mutual interest; it is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 one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thing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all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 us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share.</a:t>
            </a:r>
            <a:endParaRPr sz="16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965"/>
              </a:spcBef>
            </a:pPr>
            <a:r>
              <a:rPr dirty="0" sz="2400" spc="-5" b="1">
                <a:solidFill>
                  <a:srgbClr val="538235"/>
                </a:solidFill>
                <a:latin typeface="Times New Roman"/>
                <a:cs typeface="Times New Roman"/>
              </a:rPr>
              <a:t>Amol</a:t>
            </a:r>
            <a:r>
              <a:rPr dirty="0" sz="2400" spc="-30" b="1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538235"/>
                </a:solidFill>
                <a:latin typeface="Times New Roman"/>
                <a:cs typeface="Times New Roman"/>
              </a:rPr>
              <a:t>Gade</a:t>
            </a:r>
            <a:endParaRPr sz="24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  <a:spcBef>
                <a:spcPts val="445"/>
              </a:spcBef>
            </a:pPr>
            <a:r>
              <a:rPr dirty="0" sz="1600">
                <a:latin typeface="Times New Roman"/>
                <a:cs typeface="Times New Roman"/>
              </a:rPr>
              <a:t>"Those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who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conserve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preserve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nature deserve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 part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nature."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482339" cy="68579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8990" y="361950"/>
              <a:ext cx="8782050" cy="62674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1063122" y="0"/>
                  </a:moveTo>
                  <a:lnTo>
                    <a:pt x="0" y="0"/>
                  </a:lnTo>
                  <a:lnTo>
                    <a:pt x="0" y="640981"/>
                  </a:lnTo>
                  <a:lnTo>
                    <a:pt x="182372" y="630428"/>
                  </a:lnTo>
                  <a:lnTo>
                    <a:pt x="182372" y="203708"/>
                  </a:lnTo>
                  <a:lnTo>
                    <a:pt x="7547102" y="203708"/>
                  </a:lnTo>
                  <a:lnTo>
                    <a:pt x="11063122" y="0"/>
                  </a:lnTo>
                  <a:close/>
                </a:path>
                <a:path w="12192000" h="6858000">
                  <a:moveTo>
                    <a:pt x="12192000" y="6198870"/>
                  </a:moveTo>
                  <a:lnTo>
                    <a:pt x="11972290" y="6211595"/>
                  </a:lnTo>
                  <a:lnTo>
                    <a:pt x="11972290" y="6638290"/>
                  </a:lnTo>
                  <a:lnTo>
                    <a:pt x="4607560" y="6638290"/>
                  </a:lnTo>
                  <a:lnTo>
                    <a:pt x="815340" y="6858000"/>
                  </a:lnTo>
                  <a:lnTo>
                    <a:pt x="12192000" y="6858000"/>
                  </a:lnTo>
                  <a:lnTo>
                    <a:pt x="12192000" y="619887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612901"/>
              <a:ext cx="3427729" cy="2463800"/>
            </a:xfrm>
            <a:custGeom>
              <a:avLst/>
              <a:gdLst/>
              <a:ahLst/>
              <a:cxnLst/>
              <a:rect l="l" t="t" r="r" b="b"/>
              <a:pathLst>
                <a:path w="3427729" h="2463800">
                  <a:moveTo>
                    <a:pt x="2397887" y="2324100"/>
                  </a:moveTo>
                  <a:lnTo>
                    <a:pt x="2265521" y="2324100"/>
                  </a:lnTo>
                  <a:lnTo>
                    <a:pt x="2276554" y="2336800"/>
                  </a:lnTo>
                  <a:lnTo>
                    <a:pt x="2288921" y="2362200"/>
                  </a:lnTo>
                  <a:lnTo>
                    <a:pt x="2201425" y="2362200"/>
                  </a:lnTo>
                  <a:lnTo>
                    <a:pt x="2217039" y="2374900"/>
                  </a:lnTo>
                  <a:lnTo>
                    <a:pt x="2227361" y="2387600"/>
                  </a:lnTo>
                  <a:lnTo>
                    <a:pt x="2228088" y="2400300"/>
                  </a:lnTo>
                  <a:lnTo>
                    <a:pt x="2222146" y="2413000"/>
                  </a:lnTo>
                  <a:lnTo>
                    <a:pt x="2212467" y="2438400"/>
                  </a:lnTo>
                  <a:lnTo>
                    <a:pt x="2209468" y="2438400"/>
                  </a:lnTo>
                  <a:lnTo>
                    <a:pt x="2206863" y="2451100"/>
                  </a:lnTo>
                  <a:lnTo>
                    <a:pt x="2203948" y="2463800"/>
                  </a:lnTo>
                  <a:lnTo>
                    <a:pt x="2297430" y="2463800"/>
                  </a:lnTo>
                  <a:lnTo>
                    <a:pt x="2287194" y="2451100"/>
                  </a:lnTo>
                  <a:lnTo>
                    <a:pt x="2249102" y="2451100"/>
                  </a:lnTo>
                  <a:lnTo>
                    <a:pt x="2241296" y="2425700"/>
                  </a:lnTo>
                  <a:lnTo>
                    <a:pt x="2280003" y="2413000"/>
                  </a:lnTo>
                  <a:lnTo>
                    <a:pt x="2313495" y="2374900"/>
                  </a:lnTo>
                  <a:lnTo>
                    <a:pt x="2347559" y="2349500"/>
                  </a:lnTo>
                  <a:lnTo>
                    <a:pt x="2387981" y="2336800"/>
                  </a:lnTo>
                  <a:lnTo>
                    <a:pt x="2391410" y="2336800"/>
                  </a:lnTo>
                  <a:lnTo>
                    <a:pt x="2397887" y="2324100"/>
                  </a:lnTo>
                  <a:close/>
                </a:path>
                <a:path w="3427729" h="2463800">
                  <a:moveTo>
                    <a:pt x="2427216" y="2298700"/>
                  </a:moveTo>
                  <a:lnTo>
                    <a:pt x="2027737" y="2298700"/>
                  </a:lnTo>
                  <a:lnTo>
                    <a:pt x="2053780" y="2311400"/>
                  </a:lnTo>
                  <a:lnTo>
                    <a:pt x="2077061" y="2311400"/>
                  </a:lnTo>
                  <a:lnTo>
                    <a:pt x="2098675" y="2324100"/>
                  </a:lnTo>
                  <a:lnTo>
                    <a:pt x="2089300" y="2349500"/>
                  </a:lnTo>
                  <a:lnTo>
                    <a:pt x="2070742" y="2413000"/>
                  </a:lnTo>
                  <a:lnTo>
                    <a:pt x="2061083" y="2438400"/>
                  </a:lnTo>
                  <a:lnTo>
                    <a:pt x="2068576" y="2438400"/>
                  </a:lnTo>
                  <a:lnTo>
                    <a:pt x="2074926" y="2451100"/>
                  </a:lnTo>
                  <a:lnTo>
                    <a:pt x="2082545" y="2451100"/>
                  </a:lnTo>
                  <a:lnTo>
                    <a:pt x="2104360" y="2438400"/>
                  </a:lnTo>
                  <a:lnTo>
                    <a:pt x="2123519" y="2425700"/>
                  </a:lnTo>
                  <a:lnTo>
                    <a:pt x="2140321" y="2413000"/>
                  </a:lnTo>
                  <a:lnTo>
                    <a:pt x="2155063" y="2387600"/>
                  </a:lnTo>
                  <a:lnTo>
                    <a:pt x="2168818" y="2374900"/>
                  </a:lnTo>
                  <a:lnTo>
                    <a:pt x="2184812" y="2362200"/>
                  </a:lnTo>
                  <a:lnTo>
                    <a:pt x="2288921" y="2362200"/>
                  </a:lnTo>
                  <a:lnTo>
                    <a:pt x="2259806" y="2349500"/>
                  </a:lnTo>
                  <a:lnTo>
                    <a:pt x="2239264" y="2349500"/>
                  </a:lnTo>
                  <a:lnTo>
                    <a:pt x="2253773" y="2324100"/>
                  </a:lnTo>
                  <a:lnTo>
                    <a:pt x="2402840" y="2324100"/>
                  </a:lnTo>
                  <a:lnTo>
                    <a:pt x="2427216" y="2298700"/>
                  </a:lnTo>
                  <a:close/>
                </a:path>
                <a:path w="3427729" h="2463800">
                  <a:moveTo>
                    <a:pt x="1962652" y="2374900"/>
                  </a:moveTo>
                  <a:lnTo>
                    <a:pt x="1781302" y="2374900"/>
                  </a:lnTo>
                  <a:lnTo>
                    <a:pt x="1805709" y="2387600"/>
                  </a:lnTo>
                  <a:lnTo>
                    <a:pt x="1854382" y="2387600"/>
                  </a:lnTo>
                  <a:lnTo>
                    <a:pt x="1874647" y="2400300"/>
                  </a:lnTo>
                  <a:lnTo>
                    <a:pt x="1902803" y="2413000"/>
                  </a:lnTo>
                  <a:lnTo>
                    <a:pt x="1995297" y="2413000"/>
                  </a:lnTo>
                  <a:lnTo>
                    <a:pt x="1998852" y="2400300"/>
                  </a:lnTo>
                  <a:lnTo>
                    <a:pt x="1988357" y="2387600"/>
                  </a:lnTo>
                  <a:lnTo>
                    <a:pt x="1962652" y="2374900"/>
                  </a:lnTo>
                  <a:close/>
                </a:path>
                <a:path w="3427729" h="2463800">
                  <a:moveTo>
                    <a:pt x="2462637" y="2260600"/>
                  </a:moveTo>
                  <a:lnTo>
                    <a:pt x="1803781" y="2260600"/>
                  </a:lnTo>
                  <a:lnTo>
                    <a:pt x="1775821" y="2286000"/>
                  </a:lnTo>
                  <a:lnTo>
                    <a:pt x="1754409" y="2311400"/>
                  </a:lnTo>
                  <a:lnTo>
                    <a:pt x="1741808" y="2336800"/>
                  </a:lnTo>
                  <a:lnTo>
                    <a:pt x="1740281" y="2374900"/>
                  </a:lnTo>
                  <a:lnTo>
                    <a:pt x="1944370" y="2374900"/>
                  </a:lnTo>
                  <a:lnTo>
                    <a:pt x="1968146" y="2362200"/>
                  </a:lnTo>
                  <a:lnTo>
                    <a:pt x="1879115" y="2362200"/>
                  </a:lnTo>
                  <a:lnTo>
                    <a:pt x="1851723" y="2336800"/>
                  </a:lnTo>
                  <a:lnTo>
                    <a:pt x="1790319" y="2336800"/>
                  </a:lnTo>
                  <a:lnTo>
                    <a:pt x="1815582" y="2311400"/>
                  </a:lnTo>
                  <a:lnTo>
                    <a:pt x="2005544" y="2311400"/>
                  </a:lnTo>
                  <a:lnTo>
                    <a:pt x="1997837" y="2298700"/>
                  </a:lnTo>
                  <a:lnTo>
                    <a:pt x="2427216" y="2298700"/>
                  </a:lnTo>
                  <a:lnTo>
                    <a:pt x="2451068" y="2273300"/>
                  </a:lnTo>
                  <a:lnTo>
                    <a:pt x="2462637" y="2260600"/>
                  </a:lnTo>
                  <a:close/>
                </a:path>
                <a:path w="3427729" h="2463800">
                  <a:moveTo>
                    <a:pt x="2005544" y="2311400"/>
                  </a:moveTo>
                  <a:lnTo>
                    <a:pt x="1894967" y="2311400"/>
                  </a:lnTo>
                  <a:lnTo>
                    <a:pt x="1907746" y="2324100"/>
                  </a:lnTo>
                  <a:lnTo>
                    <a:pt x="1912810" y="2336800"/>
                  </a:lnTo>
                  <a:lnTo>
                    <a:pt x="1911969" y="2349500"/>
                  </a:lnTo>
                  <a:lnTo>
                    <a:pt x="1907032" y="2362200"/>
                  </a:lnTo>
                  <a:lnTo>
                    <a:pt x="1968146" y="2362200"/>
                  </a:lnTo>
                  <a:lnTo>
                    <a:pt x="1987518" y="2349500"/>
                  </a:lnTo>
                  <a:lnTo>
                    <a:pt x="2003698" y="2336800"/>
                  </a:lnTo>
                  <a:lnTo>
                    <a:pt x="2017902" y="2336800"/>
                  </a:lnTo>
                  <a:lnTo>
                    <a:pt x="2014767" y="2324100"/>
                  </a:lnTo>
                  <a:lnTo>
                    <a:pt x="2010918" y="2324100"/>
                  </a:lnTo>
                  <a:lnTo>
                    <a:pt x="2005544" y="2311400"/>
                  </a:lnTo>
                  <a:close/>
                </a:path>
                <a:path w="3427729" h="2463800">
                  <a:moveTo>
                    <a:pt x="3064129" y="2197100"/>
                  </a:moveTo>
                  <a:lnTo>
                    <a:pt x="1494536" y="2197100"/>
                  </a:lnTo>
                  <a:lnTo>
                    <a:pt x="1486612" y="2209800"/>
                  </a:lnTo>
                  <a:lnTo>
                    <a:pt x="1478581" y="2222500"/>
                  </a:lnTo>
                  <a:lnTo>
                    <a:pt x="1470050" y="2235200"/>
                  </a:lnTo>
                  <a:lnTo>
                    <a:pt x="2513439" y="2235200"/>
                  </a:lnTo>
                  <a:lnTo>
                    <a:pt x="2528331" y="2247900"/>
                  </a:lnTo>
                  <a:lnTo>
                    <a:pt x="2554605" y="2260600"/>
                  </a:lnTo>
                  <a:lnTo>
                    <a:pt x="2547731" y="2298700"/>
                  </a:lnTo>
                  <a:lnTo>
                    <a:pt x="2552001" y="2311400"/>
                  </a:lnTo>
                  <a:lnTo>
                    <a:pt x="2565606" y="2336800"/>
                  </a:lnTo>
                  <a:lnTo>
                    <a:pt x="2586736" y="2349500"/>
                  </a:lnTo>
                  <a:lnTo>
                    <a:pt x="2592843" y="2336800"/>
                  </a:lnTo>
                  <a:lnTo>
                    <a:pt x="2598451" y="2336800"/>
                  </a:lnTo>
                  <a:lnTo>
                    <a:pt x="2603345" y="2324100"/>
                  </a:lnTo>
                  <a:lnTo>
                    <a:pt x="2607310" y="2324100"/>
                  </a:lnTo>
                  <a:lnTo>
                    <a:pt x="2629239" y="2298700"/>
                  </a:lnTo>
                  <a:lnTo>
                    <a:pt x="2653585" y="2273300"/>
                  </a:lnTo>
                  <a:lnTo>
                    <a:pt x="2681051" y="2273300"/>
                  </a:lnTo>
                  <a:lnTo>
                    <a:pt x="2712339" y="2260600"/>
                  </a:lnTo>
                  <a:lnTo>
                    <a:pt x="2914821" y="2260600"/>
                  </a:lnTo>
                  <a:lnTo>
                    <a:pt x="2929004" y="2247900"/>
                  </a:lnTo>
                  <a:lnTo>
                    <a:pt x="3019151" y="2222500"/>
                  </a:lnTo>
                  <a:lnTo>
                    <a:pt x="3064129" y="2197100"/>
                  </a:lnTo>
                  <a:close/>
                </a:path>
                <a:path w="3427729" h="2463800">
                  <a:moveTo>
                    <a:pt x="2474206" y="2247900"/>
                  </a:moveTo>
                  <a:lnTo>
                    <a:pt x="1650364" y="2247900"/>
                  </a:lnTo>
                  <a:lnTo>
                    <a:pt x="1645237" y="2273300"/>
                  </a:lnTo>
                  <a:lnTo>
                    <a:pt x="1640395" y="2286000"/>
                  </a:lnTo>
                  <a:lnTo>
                    <a:pt x="1635648" y="2311400"/>
                  </a:lnTo>
                  <a:lnTo>
                    <a:pt x="1630807" y="2324100"/>
                  </a:lnTo>
                  <a:lnTo>
                    <a:pt x="1645697" y="2324100"/>
                  </a:lnTo>
                  <a:lnTo>
                    <a:pt x="1659540" y="2336800"/>
                  </a:lnTo>
                  <a:lnTo>
                    <a:pt x="1685417" y="2336800"/>
                  </a:lnTo>
                  <a:lnTo>
                    <a:pt x="1696339" y="2298700"/>
                  </a:lnTo>
                  <a:lnTo>
                    <a:pt x="1712309" y="2273300"/>
                  </a:lnTo>
                  <a:lnTo>
                    <a:pt x="1744424" y="2260600"/>
                  </a:lnTo>
                  <a:lnTo>
                    <a:pt x="2462637" y="2260600"/>
                  </a:lnTo>
                  <a:lnTo>
                    <a:pt x="2474206" y="2247900"/>
                  </a:lnTo>
                  <a:close/>
                </a:path>
                <a:path w="3427729" h="2463800">
                  <a:moveTo>
                    <a:pt x="2914821" y="2260600"/>
                  </a:moveTo>
                  <a:lnTo>
                    <a:pt x="2712339" y="2260600"/>
                  </a:lnTo>
                  <a:lnTo>
                    <a:pt x="2747813" y="2273300"/>
                  </a:lnTo>
                  <a:lnTo>
                    <a:pt x="2777251" y="2298700"/>
                  </a:lnTo>
                  <a:lnTo>
                    <a:pt x="2804618" y="2311400"/>
                  </a:lnTo>
                  <a:lnTo>
                    <a:pt x="2833878" y="2336800"/>
                  </a:lnTo>
                  <a:lnTo>
                    <a:pt x="2859452" y="2311400"/>
                  </a:lnTo>
                  <a:lnTo>
                    <a:pt x="2872614" y="2298700"/>
                  </a:lnTo>
                  <a:lnTo>
                    <a:pt x="2886456" y="2286000"/>
                  </a:lnTo>
                  <a:lnTo>
                    <a:pt x="2914821" y="2260600"/>
                  </a:lnTo>
                  <a:close/>
                </a:path>
                <a:path w="3427729" h="2463800">
                  <a:moveTo>
                    <a:pt x="3329359" y="1917700"/>
                  </a:moveTo>
                  <a:lnTo>
                    <a:pt x="946518" y="1917700"/>
                  </a:lnTo>
                  <a:lnTo>
                    <a:pt x="949397" y="1930400"/>
                  </a:lnTo>
                  <a:lnTo>
                    <a:pt x="952145" y="1955800"/>
                  </a:lnTo>
                  <a:lnTo>
                    <a:pt x="954763" y="1968500"/>
                  </a:lnTo>
                  <a:lnTo>
                    <a:pt x="957249" y="1981200"/>
                  </a:lnTo>
                  <a:lnTo>
                    <a:pt x="985218" y="1993900"/>
                  </a:lnTo>
                  <a:lnTo>
                    <a:pt x="1013472" y="1993900"/>
                  </a:lnTo>
                  <a:lnTo>
                    <a:pt x="1040717" y="2006600"/>
                  </a:lnTo>
                  <a:lnTo>
                    <a:pt x="1065657" y="2019300"/>
                  </a:lnTo>
                  <a:lnTo>
                    <a:pt x="1111241" y="2044700"/>
                  </a:lnTo>
                  <a:lnTo>
                    <a:pt x="1199657" y="2120900"/>
                  </a:lnTo>
                  <a:lnTo>
                    <a:pt x="1380945" y="2222500"/>
                  </a:lnTo>
                  <a:lnTo>
                    <a:pt x="1474173" y="2273300"/>
                  </a:lnTo>
                  <a:lnTo>
                    <a:pt x="1521814" y="2286000"/>
                  </a:lnTo>
                  <a:lnTo>
                    <a:pt x="1570228" y="2311400"/>
                  </a:lnTo>
                  <a:lnTo>
                    <a:pt x="1573657" y="2311400"/>
                  </a:lnTo>
                  <a:lnTo>
                    <a:pt x="1577467" y="2298700"/>
                  </a:lnTo>
                  <a:lnTo>
                    <a:pt x="1580868" y="2298700"/>
                  </a:lnTo>
                  <a:lnTo>
                    <a:pt x="1578895" y="2286000"/>
                  </a:lnTo>
                  <a:lnTo>
                    <a:pt x="1576494" y="2273300"/>
                  </a:lnTo>
                  <a:lnTo>
                    <a:pt x="1573403" y="2247900"/>
                  </a:lnTo>
                  <a:lnTo>
                    <a:pt x="2474206" y="2247900"/>
                  </a:lnTo>
                  <a:lnTo>
                    <a:pt x="2496439" y="2235200"/>
                  </a:lnTo>
                  <a:lnTo>
                    <a:pt x="1451022" y="2235200"/>
                  </a:lnTo>
                  <a:lnTo>
                    <a:pt x="1443642" y="2222500"/>
                  </a:lnTo>
                  <a:lnTo>
                    <a:pt x="1435608" y="2209800"/>
                  </a:lnTo>
                  <a:lnTo>
                    <a:pt x="1450683" y="2209800"/>
                  </a:lnTo>
                  <a:lnTo>
                    <a:pt x="1463913" y="2197100"/>
                  </a:lnTo>
                  <a:lnTo>
                    <a:pt x="1475880" y="2197100"/>
                  </a:lnTo>
                  <a:lnTo>
                    <a:pt x="1487170" y="2184400"/>
                  </a:lnTo>
                  <a:lnTo>
                    <a:pt x="3167110" y="2184400"/>
                  </a:lnTo>
                  <a:lnTo>
                    <a:pt x="3184874" y="2171700"/>
                  </a:lnTo>
                  <a:lnTo>
                    <a:pt x="3203543" y="2159000"/>
                  </a:lnTo>
                  <a:lnTo>
                    <a:pt x="3228399" y="2159000"/>
                  </a:lnTo>
                  <a:lnTo>
                    <a:pt x="3232848" y="2146300"/>
                  </a:lnTo>
                  <a:lnTo>
                    <a:pt x="3237583" y="2133600"/>
                  </a:lnTo>
                  <a:lnTo>
                    <a:pt x="3242437" y="2133600"/>
                  </a:lnTo>
                  <a:lnTo>
                    <a:pt x="3214624" y="2120900"/>
                  </a:lnTo>
                  <a:lnTo>
                    <a:pt x="3199610" y="2120900"/>
                  </a:lnTo>
                  <a:lnTo>
                    <a:pt x="3182620" y="2108200"/>
                  </a:lnTo>
                  <a:lnTo>
                    <a:pt x="3208504" y="2095500"/>
                  </a:lnTo>
                  <a:lnTo>
                    <a:pt x="3232245" y="2082800"/>
                  </a:lnTo>
                  <a:lnTo>
                    <a:pt x="3250414" y="2070100"/>
                  </a:lnTo>
                  <a:lnTo>
                    <a:pt x="3259582" y="2057400"/>
                  </a:lnTo>
                  <a:lnTo>
                    <a:pt x="3273379" y="2032000"/>
                  </a:lnTo>
                  <a:lnTo>
                    <a:pt x="3293570" y="2006600"/>
                  </a:lnTo>
                  <a:lnTo>
                    <a:pt x="3319214" y="1993900"/>
                  </a:lnTo>
                  <a:lnTo>
                    <a:pt x="3349371" y="1981200"/>
                  </a:lnTo>
                  <a:lnTo>
                    <a:pt x="3341173" y="1955800"/>
                  </a:lnTo>
                  <a:lnTo>
                    <a:pt x="3333511" y="1930400"/>
                  </a:lnTo>
                  <a:lnTo>
                    <a:pt x="3329359" y="1917700"/>
                  </a:lnTo>
                  <a:close/>
                </a:path>
                <a:path w="3427729" h="2463800">
                  <a:moveTo>
                    <a:pt x="3167110" y="2184400"/>
                  </a:moveTo>
                  <a:lnTo>
                    <a:pt x="1487170" y="2184400"/>
                  </a:lnTo>
                  <a:lnTo>
                    <a:pt x="1489710" y="2197100"/>
                  </a:lnTo>
                  <a:lnTo>
                    <a:pt x="3093958" y="2197100"/>
                  </a:lnTo>
                  <a:lnTo>
                    <a:pt x="3106545" y="2209800"/>
                  </a:lnTo>
                  <a:lnTo>
                    <a:pt x="3148965" y="2209800"/>
                  </a:lnTo>
                  <a:lnTo>
                    <a:pt x="3167110" y="2184400"/>
                  </a:lnTo>
                  <a:close/>
                </a:path>
                <a:path w="3427729" h="2463800">
                  <a:moveTo>
                    <a:pt x="3307570" y="1854200"/>
                  </a:moveTo>
                  <a:lnTo>
                    <a:pt x="801878" y="1854200"/>
                  </a:lnTo>
                  <a:lnTo>
                    <a:pt x="816162" y="1866900"/>
                  </a:lnTo>
                  <a:lnTo>
                    <a:pt x="843165" y="1866900"/>
                  </a:lnTo>
                  <a:lnTo>
                    <a:pt x="834870" y="1892300"/>
                  </a:lnTo>
                  <a:lnTo>
                    <a:pt x="826889" y="1917700"/>
                  </a:lnTo>
                  <a:lnTo>
                    <a:pt x="818542" y="1943100"/>
                  </a:lnTo>
                  <a:lnTo>
                    <a:pt x="809155" y="1968500"/>
                  </a:lnTo>
                  <a:lnTo>
                    <a:pt x="828847" y="1968500"/>
                  </a:lnTo>
                  <a:lnTo>
                    <a:pt x="847334" y="1981200"/>
                  </a:lnTo>
                  <a:lnTo>
                    <a:pt x="881075" y="1981200"/>
                  </a:lnTo>
                  <a:lnTo>
                    <a:pt x="896871" y="1968500"/>
                  </a:lnTo>
                  <a:lnTo>
                    <a:pt x="912468" y="1955800"/>
                  </a:lnTo>
                  <a:lnTo>
                    <a:pt x="928729" y="1943100"/>
                  </a:lnTo>
                  <a:lnTo>
                    <a:pt x="946518" y="1917700"/>
                  </a:lnTo>
                  <a:lnTo>
                    <a:pt x="3329359" y="1917700"/>
                  </a:lnTo>
                  <a:lnTo>
                    <a:pt x="3325207" y="1905000"/>
                  </a:lnTo>
                  <a:lnTo>
                    <a:pt x="3315080" y="1879600"/>
                  </a:lnTo>
                  <a:lnTo>
                    <a:pt x="3307570" y="1854200"/>
                  </a:lnTo>
                  <a:close/>
                </a:path>
                <a:path w="3427729" h="2463800">
                  <a:moveTo>
                    <a:pt x="620287" y="1739900"/>
                  </a:moveTo>
                  <a:lnTo>
                    <a:pt x="557898" y="1739900"/>
                  </a:lnTo>
                  <a:lnTo>
                    <a:pt x="574515" y="1752600"/>
                  </a:lnTo>
                  <a:lnTo>
                    <a:pt x="601419" y="1765300"/>
                  </a:lnTo>
                  <a:lnTo>
                    <a:pt x="610857" y="1765300"/>
                  </a:lnTo>
                  <a:lnTo>
                    <a:pt x="609452" y="1803400"/>
                  </a:lnTo>
                  <a:lnTo>
                    <a:pt x="607152" y="1828800"/>
                  </a:lnTo>
                  <a:lnTo>
                    <a:pt x="606885" y="1854200"/>
                  </a:lnTo>
                  <a:lnTo>
                    <a:pt x="611581" y="1866900"/>
                  </a:lnTo>
                  <a:lnTo>
                    <a:pt x="633595" y="1879600"/>
                  </a:lnTo>
                  <a:lnTo>
                    <a:pt x="657901" y="1892300"/>
                  </a:lnTo>
                  <a:lnTo>
                    <a:pt x="683383" y="1905000"/>
                  </a:lnTo>
                  <a:lnTo>
                    <a:pt x="746564" y="1905000"/>
                  </a:lnTo>
                  <a:lnTo>
                    <a:pt x="756788" y="1917700"/>
                  </a:lnTo>
                  <a:lnTo>
                    <a:pt x="762152" y="1943100"/>
                  </a:lnTo>
                  <a:lnTo>
                    <a:pt x="784684" y="1930400"/>
                  </a:lnTo>
                  <a:lnTo>
                    <a:pt x="791305" y="1905000"/>
                  </a:lnTo>
                  <a:lnTo>
                    <a:pt x="789391" y="1879600"/>
                  </a:lnTo>
                  <a:lnTo>
                    <a:pt x="786320" y="1854200"/>
                  </a:lnTo>
                  <a:lnTo>
                    <a:pt x="3307570" y="1854200"/>
                  </a:lnTo>
                  <a:lnTo>
                    <a:pt x="3307286" y="1841500"/>
                  </a:lnTo>
                  <a:lnTo>
                    <a:pt x="3314455" y="1828800"/>
                  </a:lnTo>
                  <a:lnTo>
                    <a:pt x="3329304" y="1816100"/>
                  </a:lnTo>
                  <a:lnTo>
                    <a:pt x="779462" y="1816100"/>
                  </a:lnTo>
                  <a:lnTo>
                    <a:pt x="769188" y="1778000"/>
                  </a:lnTo>
                  <a:lnTo>
                    <a:pt x="3328064" y="1778000"/>
                  </a:lnTo>
                  <a:lnTo>
                    <a:pt x="3348053" y="1765300"/>
                  </a:lnTo>
                  <a:lnTo>
                    <a:pt x="3385947" y="1752600"/>
                  </a:lnTo>
                  <a:lnTo>
                    <a:pt x="632047" y="1752600"/>
                  </a:lnTo>
                  <a:lnTo>
                    <a:pt x="620287" y="1739900"/>
                  </a:lnTo>
                  <a:close/>
                </a:path>
                <a:path w="3427729" h="2463800">
                  <a:moveTo>
                    <a:pt x="559752" y="1828800"/>
                  </a:moveTo>
                  <a:lnTo>
                    <a:pt x="544945" y="1828800"/>
                  </a:lnTo>
                  <a:lnTo>
                    <a:pt x="552157" y="1841500"/>
                  </a:lnTo>
                  <a:lnTo>
                    <a:pt x="555193" y="1841500"/>
                  </a:lnTo>
                  <a:lnTo>
                    <a:pt x="559752" y="1828800"/>
                  </a:lnTo>
                  <a:close/>
                </a:path>
                <a:path w="3427729" h="2463800">
                  <a:moveTo>
                    <a:pt x="3340568" y="1612900"/>
                  </a:moveTo>
                  <a:lnTo>
                    <a:pt x="687641" y="1612900"/>
                  </a:lnTo>
                  <a:lnTo>
                    <a:pt x="675960" y="1663700"/>
                  </a:lnTo>
                  <a:lnTo>
                    <a:pt x="665964" y="1676400"/>
                  </a:lnTo>
                  <a:lnTo>
                    <a:pt x="474537" y="1676400"/>
                  </a:lnTo>
                  <a:lnTo>
                    <a:pt x="489995" y="1701800"/>
                  </a:lnTo>
                  <a:lnTo>
                    <a:pt x="493822" y="1739900"/>
                  </a:lnTo>
                  <a:lnTo>
                    <a:pt x="488289" y="1803400"/>
                  </a:lnTo>
                  <a:lnTo>
                    <a:pt x="505491" y="1803400"/>
                  </a:lnTo>
                  <a:lnTo>
                    <a:pt x="514103" y="1816100"/>
                  </a:lnTo>
                  <a:lnTo>
                    <a:pt x="530101" y="1816100"/>
                  </a:lnTo>
                  <a:lnTo>
                    <a:pt x="537702" y="1828800"/>
                  </a:lnTo>
                  <a:lnTo>
                    <a:pt x="563918" y="1828800"/>
                  </a:lnTo>
                  <a:lnTo>
                    <a:pt x="562763" y="1816100"/>
                  </a:lnTo>
                  <a:lnTo>
                    <a:pt x="561298" y="1790700"/>
                  </a:lnTo>
                  <a:lnTo>
                    <a:pt x="559638" y="1765300"/>
                  </a:lnTo>
                  <a:lnTo>
                    <a:pt x="557898" y="1739900"/>
                  </a:lnTo>
                  <a:lnTo>
                    <a:pt x="620287" y="1739900"/>
                  </a:lnTo>
                  <a:lnTo>
                    <a:pt x="610514" y="1727200"/>
                  </a:lnTo>
                  <a:lnTo>
                    <a:pt x="629044" y="1714500"/>
                  </a:lnTo>
                  <a:lnTo>
                    <a:pt x="3360908" y="1714500"/>
                  </a:lnTo>
                  <a:lnTo>
                    <a:pt x="3352419" y="1701800"/>
                  </a:lnTo>
                  <a:lnTo>
                    <a:pt x="3365754" y="1701800"/>
                  </a:lnTo>
                  <a:lnTo>
                    <a:pt x="3370957" y="1689100"/>
                  </a:lnTo>
                  <a:lnTo>
                    <a:pt x="3375660" y="1689100"/>
                  </a:lnTo>
                  <a:lnTo>
                    <a:pt x="3359872" y="1651000"/>
                  </a:lnTo>
                  <a:lnTo>
                    <a:pt x="3344418" y="1625600"/>
                  </a:lnTo>
                  <a:lnTo>
                    <a:pt x="3340568" y="1612900"/>
                  </a:lnTo>
                  <a:close/>
                </a:path>
                <a:path w="3427729" h="2463800">
                  <a:moveTo>
                    <a:pt x="3306064" y="1778000"/>
                  </a:moveTo>
                  <a:lnTo>
                    <a:pt x="769188" y="1778000"/>
                  </a:lnTo>
                  <a:lnTo>
                    <a:pt x="785273" y="1790700"/>
                  </a:lnTo>
                  <a:lnTo>
                    <a:pt x="817163" y="1790700"/>
                  </a:lnTo>
                  <a:lnTo>
                    <a:pt x="832827" y="1803400"/>
                  </a:lnTo>
                  <a:lnTo>
                    <a:pt x="812888" y="1816100"/>
                  </a:lnTo>
                  <a:lnTo>
                    <a:pt x="3329304" y="1816100"/>
                  </a:lnTo>
                  <a:lnTo>
                    <a:pt x="3325155" y="1803400"/>
                  </a:lnTo>
                  <a:lnTo>
                    <a:pt x="3320494" y="1803400"/>
                  </a:lnTo>
                  <a:lnTo>
                    <a:pt x="3314428" y="1790700"/>
                  </a:lnTo>
                  <a:lnTo>
                    <a:pt x="3306064" y="1778000"/>
                  </a:lnTo>
                  <a:close/>
                </a:path>
                <a:path w="3427729" h="2463800">
                  <a:moveTo>
                    <a:pt x="3360908" y="1714500"/>
                  </a:moveTo>
                  <a:lnTo>
                    <a:pt x="643796" y="1714500"/>
                  </a:lnTo>
                  <a:lnTo>
                    <a:pt x="655721" y="1727200"/>
                  </a:lnTo>
                  <a:lnTo>
                    <a:pt x="665772" y="1739900"/>
                  </a:lnTo>
                  <a:lnTo>
                    <a:pt x="646854" y="1752600"/>
                  </a:lnTo>
                  <a:lnTo>
                    <a:pt x="3385947" y="1752600"/>
                  </a:lnTo>
                  <a:lnTo>
                    <a:pt x="3377457" y="1739900"/>
                  </a:lnTo>
                  <a:lnTo>
                    <a:pt x="3360908" y="1714500"/>
                  </a:lnTo>
                  <a:close/>
                </a:path>
                <a:path w="3427729" h="2463800">
                  <a:moveTo>
                    <a:pt x="3336718" y="1600200"/>
                  </a:moveTo>
                  <a:lnTo>
                    <a:pt x="333502" y="1600200"/>
                  </a:lnTo>
                  <a:lnTo>
                    <a:pt x="346860" y="1638300"/>
                  </a:lnTo>
                  <a:lnTo>
                    <a:pt x="348148" y="1676400"/>
                  </a:lnTo>
                  <a:lnTo>
                    <a:pt x="353993" y="1714500"/>
                  </a:lnTo>
                  <a:lnTo>
                    <a:pt x="381025" y="1727200"/>
                  </a:lnTo>
                  <a:lnTo>
                    <a:pt x="386324" y="1714500"/>
                  </a:lnTo>
                  <a:lnTo>
                    <a:pt x="391191" y="1701800"/>
                  </a:lnTo>
                  <a:lnTo>
                    <a:pt x="395630" y="1689100"/>
                  </a:lnTo>
                  <a:lnTo>
                    <a:pt x="399643" y="1676400"/>
                  </a:lnTo>
                  <a:lnTo>
                    <a:pt x="629056" y="1676400"/>
                  </a:lnTo>
                  <a:lnTo>
                    <a:pt x="644307" y="1651000"/>
                  </a:lnTo>
                  <a:lnTo>
                    <a:pt x="658920" y="1638300"/>
                  </a:lnTo>
                  <a:lnTo>
                    <a:pt x="687641" y="1612900"/>
                  </a:lnTo>
                  <a:lnTo>
                    <a:pt x="3340568" y="1612900"/>
                  </a:lnTo>
                  <a:lnTo>
                    <a:pt x="3336718" y="1600200"/>
                  </a:lnTo>
                  <a:close/>
                </a:path>
                <a:path w="3427729" h="2463800">
                  <a:moveTo>
                    <a:pt x="466461" y="1536700"/>
                  </a:moveTo>
                  <a:lnTo>
                    <a:pt x="268008" y="1536700"/>
                  </a:lnTo>
                  <a:lnTo>
                    <a:pt x="262932" y="1574800"/>
                  </a:lnTo>
                  <a:lnTo>
                    <a:pt x="255533" y="1600200"/>
                  </a:lnTo>
                  <a:lnTo>
                    <a:pt x="256663" y="1638300"/>
                  </a:lnTo>
                  <a:lnTo>
                    <a:pt x="277177" y="1651000"/>
                  </a:lnTo>
                  <a:lnTo>
                    <a:pt x="291755" y="1638300"/>
                  </a:lnTo>
                  <a:lnTo>
                    <a:pt x="305906" y="1625600"/>
                  </a:lnTo>
                  <a:lnTo>
                    <a:pt x="333502" y="1600200"/>
                  </a:lnTo>
                  <a:lnTo>
                    <a:pt x="3336718" y="1600200"/>
                  </a:lnTo>
                  <a:lnTo>
                    <a:pt x="3332868" y="1587500"/>
                  </a:lnTo>
                  <a:lnTo>
                    <a:pt x="3331511" y="1574800"/>
                  </a:lnTo>
                  <a:lnTo>
                    <a:pt x="443166" y="1574800"/>
                  </a:lnTo>
                  <a:lnTo>
                    <a:pt x="443560" y="1562100"/>
                  </a:lnTo>
                  <a:lnTo>
                    <a:pt x="450909" y="1562100"/>
                  </a:lnTo>
                  <a:lnTo>
                    <a:pt x="458579" y="1549400"/>
                  </a:lnTo>
                  <a:lnTo>
                    <a:pt x="466461" y="1536700"/>
                  </a:lnTo>
                  <a:close/>
                </a:path>
                <a:path w="3427729" h="2463800">
                  <a:moveTo>
                    <a:pt x="3368619" y="1524000"/>
                  </a:moveTo>
                  <a:lnTo>
                    <a:pt x="474446" y="1524000"/>
                  </a:lnTo>
                  <a:lnTo>
                    <a:pt x="477050" y="1536700"/>
                  </a:lnTo>
                  <a:lnTo>
                    <a:pt x="481876" y="1536700"/>
                  </a:lnTo>
                  <a:lnTo>
                    <a:pt x="473758" y="1549400"/>
                  </a:lnTo>
                  <a:lnTo>
                    <a:pt x="457240" y="1574800"/>
                  </a:lnTo>
                  <a:lnTo>
                    <a:pt x="677062" y="1574800"/>
                  </a:lnTo>
                  <a:lnTo>
                    <a:pt x="674484" y="1562100"/>
                  </a:lnTo>
                  <a:lnTo>
                    <a:pt x="670407" y="1562100"/>
                  </a:lnTo>
                  <a:lnTo>
                    <a:pt x="679132" y="1549400"/>
                  </a:lnTo>
                  <a:lnTo>
                    <a:pt x="3386201" y="1549400"/>
                  </a:lnTo>
                  <a:lnTo>
                    <a:pt x="3368619" y="1524000"/>
                  </a:lnTo>
                  <a:close/>
                </a:path>
                <a:path w="3427729" h="2463800">
                  <a:moveTo>
                    <a:pt x="3328797" y="1549400"/>
                  </a:moveTo>
                  <a:lnTo>
                    <a:pt x="692759" y="1549400"/>
                  </a:lnTo>
                  <a:lnTo>
                    <a:pt x="697191" y="1562100"/>
                  </a:lnTo>
                  <a:lnTo>
                    <a:pt x="693343" y="1562100"/>
                  </a:lnTo>
                  <a:lnTo>
                    <a:pt x="685736" y="1574800"/>
                  </a:lnTo>
                  <a:lnTo>
                    <a:pt x="3331511" y="1574800"/>
                  </a:lnTo>
                  <a:lnTo>
                    <a:pt x="3328797" y="1549400"/>
                  </a:lnTo>
                  <a:close/>
                </a:path>
                <a:path w="3427729" h="2463800">
                  <a:moveTo>
                    <a:pt x="1332841" y="38100"/>
                  </a:moveTo>
                  <a:lnTo>
                    <a:pt x="1292220" y="38100"/>
                  </a:lnTo>
                  <a:lnTo>
                    <a:pt x="1249235" y="50800"/>
                  </a:lnTo>
                  <a:lnTo>
                    <a:pt x="350259" y="50800"/>
                  </a:lnTo>
                  <a:lnTo>
                    <a:pt x="331543" y="63500"/>
                  </a:lnTo>
                  <a:lnTo>
                    <a:pt x="318884" y="88900"/>
                  </a:lnTo>
                  <a:lnTo>
                    <a:pt x="298767" y="127000"/>
                  </a:lnTo>
                  <a:lnTo>
                    <a:pt x="279691" y="165100"/>
                  </a:lnTo>
                  <a:lnTo>
                    <a:pt x="261385" y="215900"/>
                  </a:lnTo>
                  <a:lnTo>
                    <a:pt x="243578" y="254000"/>
                  </a:lnTo>
                  <a:lnTo>
                    <a:pt x="226000" y="304800"/>
                  </a:lnTo>
                  <a:lnTo>
                    <a:pt x="208381" y="342900"/>
                  </a:lnTo>
                  <a:lnTo>
                    <a:pt x="203561" y="355600"/>
                  </a:lnTo>
                  <a:lnTo>
                    <a:pt x="199580" y="368300"/>
                  </a:lnTo>
                  <a:lnTo>
                    <a:pt x="197437" y="381000"/>
                  </a:lnTo>
                  <a:lnTo>
                    <a:pt x="198132" y="393700"/>
                  </a:lnTo>
                  <a:lnTo>
                    <a:pt x="199765" y="431800"/>
                  </a:lnTo>
                  <a:lnTo>
                    <a:pt x="189696" y="469900"/>
                  </a:lnTo>
                  <a:lnTo>
                    <a:pt x="172450" y="495300"/>
                  </a:lnTo>
                  <a:lnTo>
                    <a:pt x="152552" y="520700"/>
                  </a:lnTo>
                  <a:lnTo>
                    <a:pt x="126290" y="558800"/>
                  </a:lnTo>
                  <a:lnTo>
                    <a:pt x="108649" y="596900"/>
                  </a:lnTo>
                  <a:lnTo>
                    <a:pt x="98786" y="635000"/>
                  </a:lnTo>
                  <a:lnTo>
                    <a:pt x="95857" y="660400"/>
                  </a:lnTo>
                  <a:lnTo>
                    <a:pt x="71611" y="698500"/>
                  </a:lnTo>
                  <a:lnTo>
                    <a:pt x="48261" y="723900"/>
                  </a:lnTo>
                  <a:lnTo>
                    <a:pt x="29504" y="749300"/>
                  </a:lnTo>
                  <a:lnTo>
                    <a:pt x="19037" y="774700"/>
                  </a:lnTo>
                  <a:lnTo>
                    <a:pt x="7764" y="812800"/>
                  </a:lnTo>
                  <a:lnTo>
                    <a:pt x="0" y="838200"/>
                  </a:lnTo>
                  <a:lnTo>
                    <a:pt x="0" y="1206500"/>
                  </a:lnTo>
                  <a:lnTo>
                    <a:pt x="10146" y="1231900"/>
                  </a:lnTo>
                  <a:lnTo>
                    <a:pt x="29128" y="1270000"/>
                  </a:lnTo>
                  <a:lnTo>
                    <a:pt x="50208" y="1320800"/>
                  </a:lnTo>
                  <a:lnTo>
                    <a:pt x="74105" y="1358900"/>
                  </a:lnTo>
                  <a:lnTo>
                    <a:pt x="95465" y="1384300"/>
                  </a:lnTo>
                  <a:lnTo>
                    <a:pt x="116183" y="1422400"/>
                  </a:lnTo>
                  <a:lnTo>
                    <a:pt x="134899" y="1460500"/>
                  </a:lnTo>
                  <a:lnTo>
                    <a:pt x="150253" y="1498600"/>
                  </a:lnTo>
                  <a:lnTo>
                    <a:pt x="168409" y="1536700"/>
                  </a:lnTo>
                  <a:lnTo>
                    <a:pt x="195262" y="1549400"/>
                  </a:lnTo>
                  <a:lnTo>
                    <a:pt x="229049" y="1549400"/>
                  </a:lnTo>
                  <a:lnTo>
                    <a:pt x="268008" y="1536700"/>
                  </a:lnTo>
                  <a:lnTo>
                    <a:pt x="466461" y="1536700"/>
                  </a:lnTo>
                  <a:lnTo>
                    <a:pt x="474446" y="1524000"/>
                  </a:lnTo>
                  <a:lnTo>
                    <a:pt x="3368619" y="1524000"/>
                  </a:lnTo>
                  <a:lnTo>
                    <a:pt x="3361277" y="1498600"/>
                  </a:lnTo>
                  <a:lnTo>
                    <a:pt x="3362840" y="1460500"/>
                  </a:lnTo>
                  <a:lnTo>
                    <a:pt x="3371977" y="1397000"/>
                  </a:lnTo>
                  <a:lnTo>
                    <a:pt x="3406831" y="1397000"/>
                  </a:lnTo>
                  <a:lnTo>
                    <a:pt x="3406634" y="1384300"/>
                  </a:lnTo>
                  <a:lnTo>
                    <a:pt x="3406368" y="1346200"/>
                  </a:lnTo>
                  <a:lnTo>
                    <a:pt x="3405759" y="1333500"/>
                  </a:lnTo>
                  <a:lnTo>
                    <a:pt x="3404756" y="1320800"/>
                  </a:lnTo>
                  <a:lnTo>
                    <a:pt x="3403266" y="1308100"/>
                  </a:lnTo>
                  <a:lnTo>
                    <a:pt x="3400704" y="1282700"/>
                  </a:lnTo>
                  <a:lnTo>
                    <a:pt x="3396488" y="1270000"/>
                  </a:lnTo>
                  <a:lnTo>
                    <a:pt x="3387095" y="1244600"/>
                  </a:lnTo>
                  <a:lnTo>
                    <a:pt x="3386978" y="1219200"/>
                  </a:lnTo>
                  <a:lnTo>
                    <a:pt x="3399363" y="1206500"/>
                  </a:lnTo>
                  <a:lnTo>
                    <a:pt x="3427476" y="1181100"/>
                  </a:lnTo>
                  <a:lnTo>
                    <a:pt x="3403582" y="1155700"/>
                  </a:lnTo>
                  <a:lnTo>
                    <a:pt x="3380057" y="1117600"/>
                  </a:lnTo>
                  <a:lnTo>
                    <a:pt x="3330448" y="1066800"/>
                  </a:lnTo>
                  <a:lnTo>
                    <a:pt x="3298934" y="1041400"/>
                  </a:lnTo>
                  <a:lnTo>
                    <a:pt x="3231953" y="990600"/>
                  </a:lnTo>
                  <a:lnTo>
                    <a:pt x="3200654" y="965200"/>
                  </a:lnTo>
                  <a:lnTo>
                    <a:pt x="3178831" y="939800"/>
                  </a:lnTo>
                  <a:lnTo>
                    <a:pt x="3158759" y="914400"/>
                  </a:lnTo>
                  <a:lnTo>
                    <a:pt x="3141378" y="889000"/>
                  </a:lnTo>
                  <a:lnTo>
                    <a:pt x="3127629" y="850900"/>
                  </a:lnTo>
                  <a:lnTo>
                    <a:pt x="3116093" y="825500"/>
                  </a:lnTo>
                  <a:lnTo>
                    <a:pt x="3105927" y="800100"/>
                  </a:lnTo>
                  <a:lnTo>
                    <a:pt x="3094071" y="774700"/>
                  </a:lnTo>
                  <a:lnTo>
                    <a:pt x="3077464" y="762000"/>
                  </a:lnTo>
                  <a:lnTo>
                    <a:pt x="3066541" y="749300"/>
                  </a:lnTo>
                  <a:lnTo>
                    <a:pt x="3056763" y="736600"/>
                  </a:lnTo>
                  <a:lnTo>
                    <a:pt x="3010662" y="736600"/>
                  </a:lnTo>
                  <a:lnTo>
                    <a:pt x="3006078" y="723900"/>
                  </a:lnTo>
                  <a:lnTo>
                    <a:pt x="3001327" y="711200"/>
                  </a:lnTo>
                  <a:lnTo>
                    <a:pt x="2998196" y="698500"/>
                  </a:lnTo>
                  <a:lnTo>
                    <a:pt x="2998470" y="698500"/>
                  </a:lnTo>
                  <a:lnTo>
                    <a:pt x="3006220" y="673100"/>
                  </a:lnTo>
                  <a:lnTo>
                    <a:pt x="3001613" y="647700"/>
                  </a:lnTo>
                  <a:lnTo>
                    <a:pt x="2988004" y="647700"/>
                  </a:lnTo>
                  <a:lnTo>
                    <a:pt x="2968752" y="635000"/>
                  </a:lnTo>
                  <a:lnTo>
                    <a:pt x="2949313" y="635000"/>
                  </a:lnTo>
                  <a:lnTo>
                    <a:pt x="2940494" y="622300"/>
                  </a:lnTo>
                  <a:lnTo>
                    <a:pt x="2942820" y="596900"/>
                  </a:lnTo>
                  <a:lnTo>
                    <a:pt x="2949817" y="584200"/>
                  </a:lnTo>
                  <a:lnTo>
                    <a:pt x="2886202" y="584200"/>
                  </a:lnTo>
                  <a:lnTo>
                    <a:pt x="2881826" y="546100"/>
                  </a:lnTo>
                  <a:lnTo>
                    <a:pt x="2847659" y="520700"/>
                  </a:lnTo>
                  <a:lnTo>
                    <a:pt x="2814431" y="520700"/>
                  </a:lnTo>
                  <a:lnTo>
                    <a:pt x="2746629" y="495300"/>
                  </a:lnTo>
                  <a:lnTo>
                    <a:pt x="2725912" y="495300"/>
                  </a:lnTo>
                  <a:lnTo>
                    <a:pt x="2708148" y="482600"/>
                  </a:lnTo>
                  <a:lnTo>
                    <a:pt x="2693050" y="469900"/>
                  </a:lnTo>
                  <a:lnTo>
                    <a:pt x="2680335" y="444500"/>
                  </a:lnTo>
                  <a:lnTo>
                    <a:pt x="2654477" y="393700"/>
                  </a:lnTo>
                  <a:lnTo>
                    <a:pt x="2625572" y="355600"/>
                  </a:lnTo>
                  <a:lnTo>
                    <a:pt x="2594381" y="317500"/>
                  </a:lnTo>
                  <a:lnTo>
                    <a:pt x="2561666" y="279400"/>
                  </a:lnTo>
                  <a:lnTo>
                    <a:pt x="2528189" y="241300"/>
                  </a:lnTo>
                  <a:lnTo>
                    <a:pt x="2520311" y="228600"/>
                  </a:lnTo>
                  <a:lnTo>
                    <a:pt x="2513076" y="215900"/>
                  </a:lnTo>
                  <a:lnTo>
                    <a:pt x="2505650" y="203200"/>
                  </a:lnTo>
                  <a:lnTo>
                    <a:pt x="2497201" y="203200"/>
                  </a:lnTo>
                  <a:lnTo>
                    <a:pt x="2452310" y="190500"/>
                  </a:lnTo>
                  <a:lnTo>
                    <a:pt x="2364517" y="139700"/>
                  </a:lnTo>
                  <a:lnTo>
                    <a:pt x="2274439" y="114300"/>
                  </a:lnTo>
                  <a:lnTo>
                    <a:pt x="2226691" y="101600"/>
                  </a:lnTo>
                  <a:lnTo>
                    <a:pt x="2181703" y="101600"/>
                  </a:lnTo>
                  <a:lnTo>
                    <a:pt x="2163826" y="88900"/>
                  </a:lnTo>
                  <a:lnTo>
                    <a:pt x="2175773" y="76200"/>
                  </a:lnTo>
                  <a:lnTo>
                    <a:pt x="2185685" y="63500"/>
                  </a:lnTo>
                  <a:lnTo>
                    <a:pt x="1412494" y="63500"/>
                  </a:lnTo>
                  <a:lnTo>
                    <a:pt x="1332841" y="38100"/>
                  </a:lnTo>
                  <a:close/>
                </a:path>
                <a:path w="3427729" h="2463800">
                  <a:moveTo>
                    <a:pt x="3406831" y="1397000"/>
                  </a:moveTo>
                  <a:lnTo>
                    <a:pt x="3371977" y="1397000"/>
                  </a:lnTo>
                  <a:lnTo>
                    <a:pt x="3407029" y="1409700"/>
                  </a:lnTo>
                  <a:lnTo>
                    <a:pt x="3406831" y="1397000"/>
                  </a:lnTo>
                  <a:close/>
                </a:path>
                <a:path w="3427729" h="2463800">
                  <a:moveTo>
                    <a:pt x="3037967" y="711200"/>
                  </a:moveTo>
                  <a:lnTo>
                    <a:pt x="3025981" y="723900"/>
                  </a:lnTo>
                  <a:lnTo>
                    <a:pt x="3018625" y="723900"/>
                  </a:lnTo>
                  <a:lnTo>
                    <a:pt x="3010662" y="736600"/>
                  </a:lnTo>
                  <a:lnTo>
                    <a:pt x="3056763" y="736600"/>
                  </a:lnTo>
                  <a:lnTo>
                    <a:pt x="3047460" y="723900"/>
                  </a:lnTo>
                  <a:lnTo>
                    <a:pt x="3037967" y="711200"/>
                  </a:lnTo>
                  <a:close/>
                </a:path>
                <a:path w="3427729" h="2463800">
                  <a:moveTo>
                    <a:pt x="2956814" y="571500"/>
                  </a:moveTo>
                  <a:lnTo>
                    <a:pt x="2917920" y="571500"/>
                  </a:lnTo>
                  <a:lnTo>
                    <a:pt x="2911582" y="584200"/>
                  </a:lnTo>
                  <a:lnTo>
                    <a:pt x="2949817" y="584200"/>
                  </a:lnTo>
                  <a:lnTo>
                    <a:pt x="2956814" y="571500"/>
                  </a:lnTo>
                  <a:close/>
                </a:path>
                <a:path w="3427729" h="2463800">
                  <a:moveTo>
                    <a:pt x="2936061" y="558800"/>
                  </a:moveTo>
                  <a:lnTo>
                    <a:pt x="2930906" y="558800"/>
                  </a:lnTo>
                  <a:lnTo>
                    <a:pt x="2924305" y="571500"/>
                  </a:lnTo>
                  <a:lnTo>
                    <a:pt x="2941955" y="571500"/>
                  </a:lnTo>
                  <a:lnTo>
                    <a:pt x="2936061" y="558800"/>
                  </a:lnTo>
                  <a:close/>
                </a:path>
                <a:path w="3427729" h="2463800">
                  <a:moveTo>
                    <a:pt x="1465994" y="50800"/>
                  </a:moveTo>
                  <a:lnTo>
                    <a:pt x="1418082" y="63500"/>
                  </a:lnTo>
                  <a:lnTo>
                    <a:pt x="1511442" y="63500"/>
                  </a:lnTo>
                  <a:lnTo>
                    <a:pt x="1465994" y="50800"/>
                  </a:lnTo>
                  <a:close/>
                </a:path>
                <a:path w="3427729" h="2463800">
                  <a:moveTo>
                    <a:pt x="2201545" y="38100"/>
                  </a:moveTo>
                  <a:lnTo>
                    <a:pt x="1682750" y="38100"/>
                  </a:lnTo>
                  <a:lnTo>
                    <a:pt x="1682369" y="50800"/>
                  </a:lnTo>
                  <a:lnTo>
                    <a:pt x="1662269" y="50800"/>
                  </a:lnTo>
                  <a:lnTo>
                    <a:pt x="1642348" y="63500"/>
                  </a:lnTo>
                  <a:lnTo>
                    <a:pt x="2185685" y="63500"/>
                  </a:lnTo>
                  <a:lnTo>
                    <a:pt x="2194097" y="50800"/>
                  </a:lnTo>
                  <a:lnTo>
                    <a:pt x="2201545" y="38100"/>
                  </a:lnTo>
                  <a:close/>
                </a:path>
                <a:path w="3427729" h="2463800">
                  <a:moveTo>
                    <a:pt x="390550" y="38100"/>
                  </a:moveTo>
                  <a:lnTo>
                    <a:pt x="371205" y="50800"/>
                  </a:lnTo>
                  <a:lnTo>
                    <a:pt x="437587" y="50800"/>
                  </a:lnTo>
                  <a:lnTo>
                    <a:pt x="390550" y="38100"/>
                  </a:lnTo>
                  <a:close/>
                </a:path>
                <a:path w="3427729" h="2463800">
                  <a:moveTo>
                    <a:pt x="1029430" y="25400"/>
                  </a:moveTo>
                  <a:lnTo>
                    <a:pt x="982316" y="25400"/>
                  </a:lnTo>
                  <a:lnTo>
                    <a:pt x="934388" y="38100"/>
                  </a:lnTo>
                  <a:lnTo>
                    <a:pt x="777665" y="38100"/>
                  </a:lnTo>
                  <a:lnTo>
                    <a:pt x="742197" y="50800"/>
                  </a:lnTo>
                  <a:lnTo>
                    <a:pt x="1074191" y="50800"/>
                  </a:lnTo>
                  <a:lnTo>
                    <a:pt x="1029430" y="25400"/>
                  </a:lnTo>
                  <a:close/>
                </a:path>
                <a:path w="3427729" h="2463800">
                  <a:moveTo>
                    <a:pt x="1226929" y="38100"/>
                  </a:moveTo>
                  <a:lnTo>
                    <a:pt x="1092454" y="38100"/>
                  </a:lnTo>
                  <a:lnTo>
                    <a:pt x="1085977" y="50800"/>
                  </a:lnTo>
                  <a:lnTo>
                    <a:pt x="1234478" y="50800"/>
                  </a:lnTo>
                  <a:lnTo>
                    <a:pt x="1226929" y="38100"/>
                  </a:lnTo>
                  <a:close/>
                </a:path>
                <a:path w="3427729" h="2463800">
                  <a:moveTo>
                    <a:pt x="887183" y="25400"/>
                  </a:moveTo>
                  <a:lnTo>
                    <a:pt x="850726" y="25400"/>
                  </a:lnTo>
                  <a:lnTo>
                    <a:pt x="831714" y="38100"/>
                  </a:lnTo>
                  <a:lnTo>
                    <a:pt x="934388" y="38100"/>
                  </a:lnTo>
                  <a:lnTo>
                    <a:pt x="887183" y="25400"/>
                  </a:lnTo>
                  <a:close/>
                </a:path>
                <a:path w="3427729" h="2463800">
                  <a:moveTo>
                    <a:pt x="1189989" y="25400"/>
                  </a:moveTo>
                  <a:lnTo>
                    <a:pt x="1129982" y="25400"/>
                  </a:lnTo>
                  <a:lnTo>
                    <a:pt x="1098372" y="38100"/>
                  </a:lnTo>
                  <a:lnTo>
                    <a:pt x="1219492" y="38100"/>
                  </a:lnTo>
                  <a:lnTo>
                    <a:pt x="1189989" y="25400"/>
                  </a:lnTo>
                  <a:close/>
                </a:path>
                <a:path w="3427729" h="2463800">
                  <a:moveTo>
                    <a:pt x="2044827" y="12700"/>
                  </a:moveTo>
                  <a:lnTo>
                    <a:pt x="1602994" y="12700"/>
                  </a:lnTo>
                  <a:lnTo>
                    <a:pt x="1603375" y="25400"/>
                  </a:lnTo>
                  <a:lnTo>
                    <a:pt x="1602613" y="25400"/>
                  </a:lnTo>
                  <a:lnTo>
                    <a:pt x="1682877" y="38100"/>
                  </a:lnTo>
                  <a:lnTo>
                    <a:pt x="2119995" y="38100"/>
                  </a:lnTo>
                  <a:lnTo>
                    <a:pt x="2044827" y="12700"/>
                  </a:lnTo>
                  <a:close/>
                </a:path>
                <a:path w="3427729" h="2463800">
                  <a:moveTo>
                    <a:pt x="1813306" y="0"/>
                  </a:moveTo>
                  <a:lnTo>
                    <a:pt x="1761239" y="12700"/>
                  </a:lnTo>
                  <a:lnTo>
                    <a:pt x="1869604" y="12700"/>
                  </a:lnTo>
                  <a:lnTo>
                    <a:pt x="1813306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26466" y="901953"/>
            <a:ext cx="2846705" cy="135445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39395" marR="229870" indent="527685">
              <a:lnSpc>
                <a:spcPts val="2530"/>
              </a:lnSpc>
              <a:spcBef>
                <a:spcPts val="475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Quotes on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natural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resources: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325"/>
              </a:lnSpc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Add</a:t>
            </a: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many</a:t>
            </a: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possible</a:t>
            </a:r>
            <a:endParaRPr sz="2400">
              <a:latin typeface="Times New Roman"/>
              <a:cs typeface="Times New Roman"/>
            </a:endParaRPr>
          </a:p>
          <a:p>
            <a:pPr marL="77470">
              <a:lnSpc>
                <a:spcPts val="2705"/>
              </a:lnSpc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quotes</a:t>
            </a: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visibility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269730" y="1776983"/>
            <a:ext cx="23495" cy="40005"/>
          </a:xfrm>
          <a:custGeom>
            <a:avLst/>
            <a:gdLst/>
            <a:ahLst/>
            <a:cxnLst/>
            <a:rect l="l" t="t" r="r" b="b"/>
            <a:pathLst>
              <a:path w="23495" h="40005">
                <a:moveTo>
                  <a:pt x="8255" y="20955"/>
                </a:moveTo>
                <a:lnTo>
                  <a:pt x="7848" y="20243"/>
                </a:lnTo>
                <a:lnTo>
                  <a:pt x="7366" y="20955"/>
                </a:lnTo>
                <a:lnTo>
                  <a:pt x="7505" y="21031"/>
                </a:lnTo>
                <a:lnTo>
                  <a:pt x="8255" y="20955"/>
                </a:lnTo>
                <a:close/>
              </a:path>
              <a:path w="23495" h="40005">
                <a:moveTo>
                  <a:pt x="9017" y="18542"/>
                </a:moveTo>
                <a:lnTo>
                  <a:pt x="5969" y="16764"/>
                </a:lnTo>
                <a:lnTo>
                  <a:pt x="7848" y="20243"/>
                </a:lnTo>
                <a:lnTo>
                  <a:pt x="9017" y="18542"/>
                </a:lnTo>
                <a:close/>
              </a:path>
              <a:path w="23495" h="40005">
                <a:moveTo>
                  <a:pt x="13246" y="21717"/>
                </a:moveTo>
                <a:lnTo>
                  <a:pt x="9017" y="21717"/>
                </a:lnTo>
                <a:lnTo>
                  <a:pt x="0" y="21717"/>
                </a:lnTo>
                <a:lnTo>
                  <a:pt x="4318" y="25527"/>
                </a:lnTo>
                <a:lnTo>
                  <a:pt x="9017" y="28956"/>
                </a:lnTo>
                <a:lnTo>
                  <a:pt x="10668" y="23749"/>
                </a:lnTo>
                <a:lnTo>
                  <a:pt x="13246" y="21717"/>
                </a:lnTo>
                <a:close/>
              </a:path>
              <a:path w="23495" h="40005">
                <a:moveTo>
                  <a:pt x="14478" y="32766"/>
                </a:moveTo>
                <a:lnTo>
                  <a:pt x="10033" y="34290"/>
                </a:lnTo>
                <a:lnTo>
                  <a:pt x="8763" y="37084"/>
                </a:lnTo>
                <a:lnTo>
                  <a:pt x="6858" y="39624"/>
                </a:lnTo>
                <a:lnTo>
                  <a:pt x="10287" y="38354"/>
                </a:lnTo>
                <a:lnTo>
                  <a:pt x="13462" y="36830"/>
                </a:lnTo>
                <a:lnTo>
                  <a:pt x="14478" y="32766"/>
                </a:lnTo>
                <a:close/>
              </a:path>
              <a:path w="23495" h="40005">
                <a:moveTo>
                  <a:pt x="17018" y="3937"/>
                </a:moveTo>
                <a:lnTo>
                  <a:pt x="15748" y="0"/>
                </a:lnTo>
                <a:lnTo>
                  <a:pt x="12319" y="2286"/>
                </a:lnTo>
                <a:lnTo>
                  <a:pt x="8001" y="4064"/>
                </a:lnTo>
                <a:lnTo>
                  <a:pt x="12827" y="8382"/>
                </a:lnTo>
                <a:lnTo>
                  <a:pt x="13208" y="5715"/>
                </a:lnTo>
                <a:lnTo>
                  <a:pt x="17018" y="3937"/>
                </a:lnTo>
                <a:close/>
              </a:path>
              <a:path w="23495" h="40005">
                <a:moveTo>
                  <a:pt x="21018" y="8382"/>
                </a:moveTo>
                <a:lnTo>
                  <a:pt x="18923" y="4572"/>
                </a:lnTo>
                <a:lnTo>
                  <a:pt x="17018" y="6350"/>
                </a:lnTo>
                <a:lnTo>
                  <a:pt x="15836" y="8382"/>
                </a:lnTo>
                <a:lnTo>
                  <a:pt x="21018" y="8382"/>
                </a:lnTo>
                <a:close/>
              </a:path>
              <a:path w="23495" h="40005">
                <a:moveTo>
                  <a:pt x="23114" y="12192"/>
                </a:moveTo>
                <a:lnTo>
                  <a:pt x="21221" y="8763"/>
                </a:lnTo>
                <a:lnTo>
                  <a:pt x="15621" y="8763"/>
                </a:lnTo>
                <a:lnTo>
                  <a:pt x="12382" y="8763"/>
                </a:lnTo>
                <a:lnTo>
                  <a:pt x="12192" y="10033"/>
                </a:lnTo>
                <a:lnTo>
                  <a:pt x="10795" y="11176"/>
                </a:lnTo>
                <a:lnTo>
                  <a:pt x="11811" y="13462"/>
                </a:lnTo>
                <a:lnTo>
                  <a:pt x="13081" y="16002"/>
                </a:lnTo>
                <a:lnTo>
                  <a:pt x="13462" y="19685"/>
                </a:lnTo>
                <a:lnTo>
                  <a:pt x="10515" y="21031"/>
                </a:lnTo>
                <a:lnTo>
                  <a:pt x="14135" y="21031"/>
                </a:lnTo>
                <a:lnTo>
                  <a:pt x="18923" y="17272"/>
                </a:lnTo>
                <a:lnTo>
                  <a:pt x="23114" y="12192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7998714" y="977138"/>
            <a:ext cx="3137535" cy="2247265"/>
            <a:chOff x="7998714" y="977138"/>
            <a:chExt cx="3137535" cy="2247265"/>
          </a:xfrm>
        </p:grpSpPr>
        <p:sp>
          <p:nvSpPr>
            <p:cNvPr id="19" name="object 19"/>
            <p:cNvSpPr/>
            <p:nvPr/>
          </p:nvSpPr>
          <p:spPr>
            <a:xfrm>
              <a:off x="7998714" y="977137"/>
              <a:ext cx="1846580" cy="2247265"/>
            </a:xfrm>
            <a:custGeom>
              <a:avLst/>
              <a:gdLst/>
              <a:ahLst/>
              <a:cxnLst/>
              <a:rect l="l" t="t" r="r" b="b"/>
              <a:pathLst>
                <a:path w="1846579" h="2247265">
                  <a:moveTo>
                    <a:pt x="7620" y="2240788"/>
                  </a:moveTo>
                  <a:lnTo>
                    <a:pt x="2921" y="2240407"/>
                  </a:lnTo>
                  <a:lnTo>
                    <a:pt x="1524" y="2243201"/>
                  </a:lnTo>
                  <a:lnTo>
                    <a:pt x="0" y="2245741"/>
                  </a:lnTo>
                  <a:lnTo>
                    <a:pt x="762" y="2246122"/>
                  </a:lnTo>
                  <a:lnTo>
                    <a:pt x="1397" y="2246884"/>
                  </a:lnTo>
                  <a:lnTo>
                    <a:pt x="6477" y="2246884"/>
                  </a:lnTo>
                  <a:lnTo>
                    <a:pt x="5334" y="2243074"/>
                  </a:lnTo>
                  <a:lnTo>
                    <a:pt x="7620" y="2240788"/>
                  </a:lnTo>
                  <a:close/>
                </a:path>
                <a:path w="1846579" h="2247265">
                  <a:moveTo>
                    <a:pt x="30480" y="2208022"/>
                  </a:moveTo>
                  <a:lnTo>
                    <a:pt x="26035" y="2207895"/>
                  </a:lnTo>
                  <a:lnTo>
                    <a:pt x="23114" y="2212213"/>
                  </a:lnTo>
                  <a:lnTo>
                    <a:pt x="18669" y="2211324"/>
                  </a:lnTo>
                  <a:lnTo>
                    <a:pt x="16256" y="2213737"/>
                  </a:lnTo>
                  <a:lnTo>
                    <a:pt x="15113" y="2216277"/>
                  </a:lnTo>
                  <a:lnTo>
                    <a:pt x="15240" y="2219706"/>
                  </a:lnTo>
                  <a:lnTo>
                    <a:pt x="15494" y="2220595"/>
                  </a:lnTo>
                  <a:lnTo>
                    <a:pt x="15494" y="2221103"/>
                  </a:lnTo>
                  <a:lnTo>
                    <a:pt x="16510" y="2220976"/>
                  </a:lnTo>
                  <a:lnTo>
                    <a:pt x="17145" y="2220976"/>
                  </a:lnTo>
                  <a:lnTo>
                    <a:pt x="17907" y="2220722"/>
                  </a:lnTo>
                  <a:lnTo>
                    <a:pt x="18542" y="2220722"/>
                  </a:lnTo>
                  <a:lnTo>
                    <a:pt x="20701" y="2218182"/>
                  </a:lnTo>
                  <a:lnTo>
                    <a:pt x="24638" y="2217420"/>
                  </a:lnTo>
                  <a:lnTo>
                    <a:pt x="27432" y="2215261"/>
                  </a:lnTo>
                  <a:lnTo>
                    <a:pt x="30226" y="2212848"/>
                  </a:lnTo>
                  <a:lnTo>
                    <a:pt x="30226" y="2210816"/>
                  </a:lnTo>
                  <a:lnTo>
                    <a:pt x="30480" y="2208022"/>
                  </a:lnTo>
                  <a:close/>
                </a:path>
                <a:path w="1846579" h="2247265">
                  <a:moveTo>
                    <a:pt x="42926" y="2180209"/>
                  </a:moveTo>
                  <a:lnTo>
                    <a:pt x="41783" y="2178939"/>
                  </a:lnTo>
                  <a:lnTo>
                    <a:pt x="37719" y="2180463"/>
                  </a:lnTo>
                  <a:lnTo>
                    <a:pt x="34417" y="2183130"/>
                  </a:lnTo>
                  <a:lnTo>
                    <a:pt x="31203" y="2181872"/>
                  </a:lnTo>
                  <a:lnTo>
                    <a:pt x="32004" y="2179193"/>
                  </a:lnTo>
                  <a:lnTo>
                    <a:pt x="34671" y="2176907"/>
                  </a:lnTo>
                  <a:lnTo>
                    <a:pt x="35814" y="2174875"/>
                  </a:lnTo>
                  <a:lnTo>
                    <a:pt x="36830" y="2172716"/>
                  </a:lnTo>
                  <a:lnTo>
                    <a:pt x="38100" y="2170811"/>
                  </a:lnTo>
                  <a:lnTo>
                    <a:pt x="37338" y="2168017"/>
                  </a:lnTo>
                  <a:lnTo>
                    <a:pt x="34417" y="2170176"/>
                  </a:lnTo>
                  <a:lnTo>
                    <a:pt x="31369" y="2172589"/>
                  </a:lnTo>
                  <a:lnTo>
                    <a:pt x="27940" y="2174494"/>
                  </a:lnTo>
                  <a:lnTo>
                    <a:pt x="24384" y="2176145"/>
                  </a:lnTo>
                  <a:lnTo>
                    <a:pt x="21590" y="2177288"/>
                  </a:lnTo>
                  <a:lnTo>
                    <a:pt x="24892" y="2178812"/>
                  </a:lnTo>
                  <a:lnTo>
                    <a:pt x="26416" y="2179193"/>
                  </a:lnTo>
                  <a:lnTo>
                    <a:pt x="25400" y="2180336"/>
                  </a:lnTo>
                  <a:lnTo>
                    <a:pt x="25400" y="2181352"/>
                  </a:lnTo>
                  <a:lnTo>
                    <a:pt x="27647" y="2182457"/>
                  </a:lnTo>
                  <a:lnTo>
                    <a:pt x="26035" y="2184273"/>
                  </a:lnTo>
                  <a:lnTo>
                    <a:pt x="24130" y="2186559"/>
                  </a:lnTo>
                  <a:lnTo>
                    <a:pt x="22352" y="2188845"/>
                  </a:lnTo>
                  <a:lnTo>
                    <a:pt x="19812" y="2192020"/>
                  </a:lnTo>
                  <a:lnTo>
                    <a:pt x="22352" y="2191131"/>
                  </a:lnTo>
                  <a:lnTo>
                    <a:pt x="24765" y="2190369"/>
                  </a:lnTo>
                  <a:lnTo>
                    <a:pt x="25400" y="2193290"/>
                  </a:lnTo>
                  <a:lnTo>
                    <a:pt x="21209" y="2194052"/>
                  </a:lnTo>
                  <a:lnTo>
                    <a:pt x="20828" y="2196465"/>
                  </a:lnTo>
                  <a:lnTo>
                    <a:pt x="23114" y="2197100"/>
                  </a:lnTo>
                  <a:lnTo>
                    <a:pt x="24130" y="2195322"/>
                  </a:lnTo>
                  <a:lnTo>
                    <a:pt x="25781" y="2194560"/>
                  </a:lnTo>
                  <a:lnTo>
                    <a:pt x="30607" y="2190750"/>
                  </a:lnTo>
                  <a:lnTo>
                    <a:pt x="35179" y="2186559"/>
                  </a:lnTo>
                  <a:lnTo>
                    <a:pt x="41021" y="2183638"/>
                  </a:lnTo>
                  <a:lnTo>
                    <a:pt x="42926" y="2180209"/>
                  </a:lnTo>
                  <a:close/>
                </a:path>
                <a:path w="1846579" h="2247265">
                  <a:moveTo>
                    <a:pt x="436626" y="1478788"/>
                  </a:moveTo>
                  <a:lnTo>
                    <a:pt x="432054" y="1478788"/>
                  </a:lnTo>
                  <a:lnTo>
                    <a:pt x="429387" y="1483106"/>
                  </a:lnTo>
                  <a:lnTo>
                    <a:pt x="425069" y="1482090"/>
                  </a:lnTo>
                  <a:lnTo>
                    <a:pt x="424815" y="1482090"/>
                  </a:lnTo>
                  <a:lnTo>
                    <a:pt x="422402" y="1484376"/>
                  </a:lnTo>
                  <a:lnTo>
                    <a:pt x="421259" y="1486916"/>
                  </a:lnTo>
                  <a:lnTo>
                    <a:pt x="421386" y="1490218"/>
                  </a:lnTo>
                  <a:lnTo>
                    <a:pt x="421640" y="1491361"/>
                  </a:lnTo>
                  <a:lnTo>
                    <a:pt x="421640" y="1491742"/>
                  </a:lnTo>
                  <a:lnTo>
                    <a:pt x="423418" y="1491742"/>
                  </a:lnTo>
                  <a:lnTo>
                    <a:pt x="424180" y="1491615"/>
                  </a:lnTo>
                  <a:lnTo>
                    <a:pt x="424815" y="1491615"/>
                  </a:lnTo>
                  <a:lnTo>
                    <a:pt x="426974" y="1488948"/>
                  </a:lnTo>
                  <a:lnTo>
                    <a:pt x="430784" y="1488186"/>
                  </a:lnTo>
                  <a:lnTo>
                    <a:pt x="433578" y="1486027"/>
                  </a:lnTo>
                  <a:lnTo>
                    <a:pt x="436245" y="1483741"/>
                  </a:lnTo>
                  <a:lnTo>
                    <a:pt x="436283" y="1483106"/>
                  </a:lnTo>
                  <a:lnTo>
                    <a:pt x="436372" y="1481709"/>
                  </a:lnTo>
                  <a:lnTo>
                    <a:pt x="436626" y="1478788"/>
                  </a:lnTo>
                  <a:close/>
                </a:path>
                <a:path w="1846579" h="2247265">
                  <a:moveTo>
                    <a:pt x="448183" y="1450975"/>
                  </a:moveTo>
                  <a:lnTo>
                    <a:pt x="447294" y="1449832"/>
                  </a:lnTo>
                  <a:lnTo>
                    <a:pt x="443230" y="1451102"/>
                  </a:lnTo>
                  <a:lnTo>
                    <a:pt x="440055" y="1453896"/>
                  </a:lnTo>
                  <a:lnTo>
                    <a:pt x="434848" y="1451610"/>
                  </a:lnTo>
                  <a:lnTo>
                    <a:pt x="431927" y="1454912"/>
                  </a:lnTo>
                  <a:lnTo>
                    <a:pt x="430149" y="1457325"/>
                  </a:lnTo>
                  <a:lnTo>
                    <a:pt x="428371" y="1459484"/>
                  </a:lnTo>
                  <a:lnTo>
                    <a:pt x="425958" y="1462786"/>
                  </a:lnTo>
                  <a:lnTo>
                    <a:pt x="428371" y="1461897"/>
                  </a:lnTo>
                  <a:lnTo>
                    <a:pt x="429514" y="1461516"/>
                  </a:lnTo>
                  <a:lnTo>
                    <a:pt x="430784" y="1461135"/>
                  </a:lnTo>
                  <a:lnTo>
                    <a:pt x="431419" y="1464056"/>
                  </a:lnTo>
                  <a:lnTo>
                    <a:pt x="427355" y="1464818"/>
                  </a:lnTo>
                  <a:lnTo>
                    <a:pt x="426974" y="1467231"/>
                  </a:lnTo>
                  <a:lnTo>
                    <a:pt x="429387" y="1467866"/>
                  </a:lnTo>
                  <a:lnTo>
                    <a:pt x="430403" y="1466088"/>
                  </a:lnTo>
                  <a:lnTo>
                    <a:pt x="431800" y="1465326"/>
                  </a:lnTo>
                  <a:lnTo>
                    <a:pt x="431939" y="1465199"/>
                  </a:lnTo>
                  <a:lnTo>
                    <a:pt x="436372" y="1461389"/>
                  </a:lnTo>
                  <a:lnTo>
                    <a:pt x="436638" y="1461135"/>
                  </a:lnTo>
                  <a:lnTo>
                    <a:pt x="440817" y="1457198"/>
                  </a:lnTo>
                  <a:lnTo>
                    <a:pt x="446405" y="1454277"/>
                  </a:lnTo>
                  <a:lnTo>
                    <a:pt x="446608" y="1453896"/>
                  </a:lnTo>
                  <a:lnTo>
                    <a:pt x="448183" y="1450975"/>
                  </a:lnTo>
                  <a:close/>
                </a:path>
                <a:path w="1846579" h="2247265">
                  <a:moveTo>
                    <a:pt x="983742" y="1276096"/>
                  </a:moveTo>
                  <a:lnTo>
                    <a:pt x="980440" y="1277493"/>
                  </a:lnTo>
                  <a:lnTo>
                    <a:pt x="977011" y="1279017"/>
                  </a:lnTo>
                  <a:lnTo>
                    <a:pt x="973074" y="1280795"/>
                  </a:lnTo>
                  <a:lnTo>
                    <a:pt x="979043" y="1282954"/>
                  </a:lnTo>
                  <a:lnTo>
                    <a:pt x="981075" y="1278763"/>
                  </a:lnTo>
                  <a:lnTo>
                    <a:pt x="983742" y="1276096"/>
                  </a:lnTo>
                  <a:close/>
                </a:path>
                <a:path w="1846579" h="2247265">
                  <a:moveTo>
                    <a:pt x="1077468" y="1193165"/>
                  </a:moveTo>
                  <a:lnTo>
                    <a:pt x="1076490" y="1191641"/>
                  </a:lnTo>
                  <a:lnTo>
                    <a:pt x="1076248" y="1191260"/>
                  </a:lnTo>
                  <a:lnTo>
                    <a:pt x="1075436" y="1189990"/>
                  </a:lnTo>
                  <a:lnTo>
                    <a:pt x="1072642" y="1191260"/>
                  </a:lnTo>
                  <a:lnTo>
                    <a:pt x="1070864" y="1189990"/>
                  </a:lnTo>
                  <a:lnTo>
                    <a:pt x="1069721" y="1187450"/>
                  </a:lnTo>
                  <a:lnTo>
                    <a:pt x="1074928" y="1186307"/>
                  </a:lnTo>
                  <a:lnTo>
                    <a:pt x="1072515" y="1183132"/>
                  </a:lnTo>
                  <a:lnTo>
                    <a:pt x="1070356" y="1186434"/>
                  </a:lnTo>
                  <a:lnTo>
                    <a:pt x="1065530" y="1188085"/>
                  </a:lnTo>
                  <a:lnTo>
                    <a:pt x="1066165" y="1192911"/>
                  </a:lnTo>
                  <a:lnTo>
                    <a:pt x="1062736" y="1196467"/>
                  </a:lnTo>
                  <a:lnTo>
                    <a:pt x="1059815" y="1200023"/>
                  </a:lnTo>
                  <a:lnTo>
                    <a:pt x="1059180" y="1204468"/>
                  </a:lnTo>
                  <a:lnTo>
                    <a:pt x="1061720" y="1201293"/>
                  </a:lnTo>
                  <a:lnTo>
                    <a:pt x="1064133" y="1197991"/>
                  </a:lnTo>
                  <a:lnTo>
                    <a:pt x="1066673" y="1194816"/>
                  </a:lnTo>
                  <a:lnTo>
                    <a:pt x="1069340" y="1191641"/>
                  </a:lnTo>
                  <a:lnTo>
                    <a:pt x="1072896" y="1192022"/>
                  </a:lnTo>
                  <a:lnTo>
                    <a:pt x="1077468" y="1193165"/>
                  </a:lnTo>
                  <a:close/>
                </a:path>
                <a:path w="1846579" h="2247265">
                  <a:moveTo>
                    <a:pt x="1115568" y="1068070"/>
                  </a:moveTo>
                  <a:lnTo>
                    <a:pt x="1111885" y="1069594"/>
                  </a:lnTo>
                  <a:lnTo>
                    <a:pt x="1111377" y="1073023"/>
                  </a:lnTo>
                  <a:lnTo>
                    <a:pt x="1110996" y="1076452"/>
                  </a:lnTo>
                  <a:lnTo>
                    <a:pt x="1112520" y="1073531"/>
                  </a:lnTo>
                  <a:lnTo>
                    <a:pt x="1114044" y="1070864"/>
                  </a:lnTo>
                  <a:lnTo>
                    <a:pt x="1115568" y="1068070"/>
                  </a:lnTo>
                  <a:close/>
                </a:path>
                <a:path w="1846579" h="2247265">
                  <a:moveTo>
                    <a:pt x="1182497" y="969899"/>
                  </a:moveTo>
                  <a:lnTo>
                    <a:pt x="1181735" y="966597"/>
                  </a:lnTo>
                  <a:lnTo>
                    <a:pt x="1181735" y="965962"/>
                  </a:lnTo>
                  <a:lnTo>
                    <a:pt x="1180973" y="965200"/>
                  </a:lnTo>
                  <a:lnTo>
                    <a:pt x="1180465" y="965200"/>
                  </a:lnTo>
                  <a:lnTo>
                    <a:pt x="1177290" y="966216"/>
                  </a:lnTo>
                  <a:lnTo>
                    <a:pt x="1178687" y="969391"/>
                  </a:lnTo>
                  <a:lnTo>
                    <a:pt x="1177290" y="971296"/>
                  </a:lnTo>
                  <a:lnTo>
                    <a:pt x="1179068" y="970153"/>
                  </a:lnTo>
                  <a:lnTo>
                    <a:pt x="1182497" y="969899"/>
                  </a:lnTo>
                  <a:close/>
                </a:path>
                <a:path w="1846579" h="2247265">
                  <a:moveTo>
                    <a:pt x="1195959" y="941451"/>
                  </a:moveTo>
                  <a:lnTo>
                    <a:pt x="1195578" y="936244"/>
                  </a:lnTo>
                  <a:lnTo>
                    <a:pt x="1194943" y="936371"/>
                  </a:lnTo>
                  <a:lnTo>
                    <a:pt x="1194562" y="936752"/>
                  </a:lnTo>
                  <a:lnTo>
                    <a:pt x="1194054" y="937133"/>
                  </a:lnTo>
                  <a:lnTo>
                    <a:pt x="1192657" y="941832"/>
                  </a:lnTo>
                  <a:lnTo>
                    <a:pt x="1189990" y="946404"/>
                  </a:lnTo>
                  <a:lnTo>
                    <a:pt x="1193419" y="951484"/>
                  </a:lnTo>
                  <a:lnTo>
                    <a:pt x="1192911" y="946150"/>
                  </a:lnTo>
                  <a:lnTo>
                    <a:pt x="1195959" y="941451"/>
                  </a:lnTo>
                  <a:close/>
                </a:path>
                <a:path w="1846579" h="2247265">
                  <a:moveTo>
                    <a:pt x="1245235" y="930021"/>
                  </a:moveTo>
                  <a:lnTo>
                    <a:pt x="1243965" y="926338"/>
                  </a:lnTo>
                  <a:lnTo>
                    <a:pt x="1243076" y="925449"/>
                  </a:lnTo>
                  <a:lnTo>
                    <a:pt x="1242822" y="925576"/>
                  </a:lnTo>
                  <a:lnTo>
                    <a:pt x="1240409" y="926719"/>
                  </a:lnTo>
                  <a:lnTo>
                    <a:pt x="1241298" y="929640"/>
                  </a:lnTo>
                  <a:lnTo>
                    <a:pt x="1240536" y="931672"/>
                  </a:lnTo>
                  <a:lnTo>
                    <a:pt x="1241933" y="930148"/>
                  </a:lnTo>
                  <a:lnTo>
                    <a:pt x="1245235" y="930021"/>
                  </a:lnTo>
                  <a:close/>
                </a:path>
                <a:path w="1846579" h="2247265">
                  <a:moveTo>
                    <a:pt x="1359408" y="733679"/>
                  </a:moveTo>
                  <a:lnTo>
                    <a:pt x="1359281" y="733298"/>
                  </a:lnTo>
                  <a:lnTo>
                    <a:pt x="1359027" y="732917"/>
                  </a:lnTo>
                  <a:lnTo>
                    <a:pt x="1357503" y="732790"/>
                  </a:lnTo>
                  <a:lnTo>
                    <a:pt x="1355217" y="737997"/>
                  </a:lnTo>
                  <a:lnTo>
                    <a:pt x="1350899" y="737489"/>
                  </a:lnTo>
                  <a:lnTo>
                    <a:pt x="1346454" y="735203"/>
                  </a:lnTo>
                  <a:lnTo>
                    <a:pt x="1351534" y="739394"/>
                  </a:lnTo>
                  <a:lnTo>
                    <a:pt x="1355852" y="740918"/>
                  </a:lnTo>
                  <a:lnTo>
                    <a:pt x="1359281" y="735076"/>
                  </a:lnTo>
                  <a:lnTo>
                    <a:pt x="1359408" y="734695"/>
                  </a:lnTo>
                  <a:lnTo>
                    <a:pt x="1359408" y="733679"/>
                  </a:lnTo>
                  <a:close/>
                </a:path>
                <a:path w="1846579" h="2247265">
                  <a:moveTo>
                    <a:pt x="1369339" y="714527"/>
                  </a:moveTo>
                  <a:lnTo>
                    <a:pt x="1367155" y="715391"/>
                  </a:lnTo>
                  <a:lnTo>
                    <a:pt x="1367713" y="716978"/>
                  </a:lnTo>
                  <a:lnTo>
                    <a:pt x="1369187" y="715010"/>
                  </a:lnTo>
                  <a:lnTo>
                    <a:pt x="1369339" y="714527"/>
                  </a:lnTo>
                  <a:close/>
                </a:path>
                <a:path w="1846579" h="2247265">
                  <a:moveTo>
                    <a:pt x="1370203" y="724535"/>
                  </a:moveTo>
                  <a:lnTo>
                    <a:pt x="1369885" y="723265"/>
                  </a:lnTo>
                  <a:lnTo>
                    <a:pt x="1369695" y="722503"/>
                  </a:lnTo>
                  <a:lnTo>
                    <a:pt x="1367713" y="716978"/>
                  </a:lnTo>
                  <a:lnTo>
                    <a:pt x="1364615" y="721106"/>
                  </a:lnTo>
                  <a:lnTo>
                    <a:pt x="1363980" y="722122"/>
                  </a:lnTo>
                  <a:lnTo>
                    <a:pt x="1363218" y="723773"/>
                  </a:lnTo>
                  <a:lnTo>
                    <a:pt x="1365758" y="723392"/>
                  </a:lnTo>
                  <a:lnTo>
                    <a:pt x="1367155" y="723265"/>
                  </a:lnTo>
                  <a:lnTo>
                    <a:pt x="1370203" y="724535"/>
                  </a:lnTo>
                  <a:close/>
                </a:path>
                <a:path w="1846579" h="2247265">
                  <a:moveTo>
                    <a:pt x="1377696" y="701548"/>
                  </a:moveTo>
                  <a:lnTo>
                    <a:pt x="1376934" y="702310"/>
                  </a:lnTo>
                  <a:lnTo>
                    <a:pt x="1376680" y="702310"/>
                  </a:lnTo>
                  <a:lnTo>
                    <a:pt x="1376680" y="702576"/>
                  </a:lnTo>
                  <a:lnTo>
                    <a:pt x="1371600" y="707898"/>
                  </a:lnTo>
                  <a:lnTo>
                    <a:pt x="1369339" y="714527"/>
                  </a:lnTo>
                  <a:lnTo>
                    <a:pt x="1375537" y="712089"/>
                  </a:lnTo>
                  <a:lnTo>
                    <a:pt x="1376045" y="706374"/>
                  </a:lnTo>
                  <a:lnTo>
                    <a:pt x="1376045" y="704977"/>
                  </a:lnTo>
                  <a:lnTo>
                    <a:pt x="1377061" y="703707"/>
                  </a:lnTo>
                  <a:lnTo>
                    <a:pt x="1376997" y="703008"/>
                  </a:lnTo>
                  <a:lnTo>
                    <a:pt x="1377696" y="702310"/>
                  </a:lnTo>
                  <a:lnTo>
                    <a:pt x="1377696" y="701548"/>
                  </a:lnTo>
                  <a:close/>
                </a:path>
                <a:path w="1846579" h="2247265">
                  <a:moveTo>
                    <a:pt x="1525397" y="462788"/>
                  </a:moveTo>
                  <a:lnTo>
                    <a:pt x="1524635" y="459867"/>
                  </a:lnTo>
                  <a:lnTo>
                    <a:pt x="1524381" y="459232"/>
                  </a:lnTo>
                  <a:lnTo>
                    <a:pt x="1523365" y="458470"/>
                  </a:lnTo>
                  <a:lnTo>
                    <a:pt x="1523111" y="458470"/>
                  </a:lnTo>
                  <a:lnTo>
                    <a:pt x="1520190" y="459613"/>
                  </a:lnTo>
                  <a:lnTo>
                    <a:pt x="1520698" y="462153"/>
                  </a:lnTo>
                  <a:lnTo>
                    <a:pt x="1520190" y="464566"/>
                  </a:lnTo>
                  <a:lnTo>
                    <a:pt x="1522222" y="463169"/>
                  </a:lnTo>
                  <a:lnTo>
                    <a:pt x="1525397" y="462788"/>
                  </a:lnTo>
                  <a:close/>
                </a:path>
                <a:path w="1846579" h="2247265">
                  <a:moveTo>
                    <a:pt x="1568958" y="426974"/>
                  </a:moveTo>
                  <a:lnTo>
                    <a:pt x="1567307" y="425069"/>
                  </a:lnTo>
                  <a:lnTo>
                    <a:pt x="1559941" y="428244"/>
                  </a:lnTo>
                  <a:lnTo>
                    <a:pt x="1565148" y="422656"/>
                  </a:lnTo>
                  <a:lnTo>
                    <a:pt x="1566037" y="421767"/>
                  </a:lnTo>
                  <a:lnTo>
                    <a:pt x="1565783" y="421640"/>
                  </a:lnTo>
                  <a:lnTo>
                    <a:pt x="1561592" y="421640"/>
                  </a:lnTo>
                  <a:lnTo>
                    <a:pt x="1560195" y="420497"/>
                  </a:lnTo>
                  <a:lnTo>
                    <a:pt x="1559052" y="418973"/>
                  </a:lnTo>
                  <a:lnTo>
                    <a:pt x="1557401" y="416941"/>
                  </a:lnTo>
                  <a:lnTo>
                    <a:pt x="1555115" y="415798"/>
                  </a:lnTo>
                  <a:lnTo>
                    <a:pt x="1553083" y="417068"/>
                  </a:lnTo>
                  <a:lnTo>
                    <a:pt x="1550924" y="418465"/>
                  </a:lnTo>
                  <a:lnTo>
                    <a:pt x="1549019" y="420116"/>
                  </a:lnTo>
                  <a:lnTo>
                    <a:pt x="1550289" y="423418"/>
                  </a:lnTo>
                  <a:lnTo>
                    <a:pt x="1551305" y="426593"/>
                  </a:lnTo>
                  <a:lnTo>
                    <a:pt x="1552575" y="429641"/>
                  </a:lnTo>
                  <a:lnTo>
                    <a:pt x="1553845" y="433324"/>
                  </a:lnTo>
                  <a:lnTo>
                    <a:pt x="1558925" y="430530"/>
                  </a:lnTo>
                  <a:lnTo>
                    <a:pt x="1563243" y="427863"/>
                  </a:lnTo>
                  <a:lnTo>
                    <a:pt x="1568958" y="426974"/>
                  </a:lnTo>
                  <a:close/>
                </a:path>
                <a:path w="1846579" h="2247265">
                  <a:moveTo>
                    <a:pt x="1570482" y="422656"/>
                  </a:moveTo>
                  <a:lnTo>
                    <a:pt x="1570101" y="422910"/>
                  </a:lnTo>
                  <a:lnTo>
                    <a:pt x="1570101" y="423164"/>
                  </a:lnTo>
                  <a:lnTo>
                    <a:pt x="1570482" y="422910"/>
                  </a:lnTo>
                  <a:lnTo>
                    <a:pt x="1570482" y="422656"/>
                  </a:lnTo>
                  <a:close/>
                </a:path>
                <a:path w="1846579" h="2247265">
                  <a:moveTo>
                    <a:pt x="1588770" y="410464"/>
                  </a:moveTo>
                  <a:lnTo>
                    <a:pt x="1587373" y="409575"/>
                  </a:lnTo>
                  <a:lnTo>
                    <a:pt x="1586357" y="409067"/>
                  </a:lnTo>
                  <a:lnTo>
                    <a:pt x="1584325" y="408686"/>
                  </a:lnTo>
                  <a:lnTo>
                    <a:pt x="1583563" y="409194"/>
                  </a:lnTo>
                  <a:lnTo>
                    <a:pt x="1580515" y="411099"/>
                  </a:lnTo>
                  <a:lnTo>
                    <a:pt x="1575562" y="409956"/>
                  </a:lnTo>
                  <a:lnTo>
                    <a:pt x="1574165" y="414401"/>
                  </a:lnTo>
                  <a:lnTo>
                    <a:pt x="1569085" y="415798"/>
                  </a:lnTo>
                  <a:lnTo>
                    <a:pt x="1571752" y="419862"/>
                  </a:lnTo>
                  <a:lnTo>
                    <a:pt x="1570482" y="422656"/>
                  </a:lnTo>
                  <a:lnTo>
                    <a:pt x="1572895" y="417830"/>
                  </a:lnTo>
                  <a:lnTo>
                    <a:pt x="1580007" y="423799"/>
                  </a:lnTo>
                  <a:lnTo>
                    <a:pt x="1581886" y="419354"/>
                  </a:lnTo>
                  <a:lnTo>
                    <a:pt x="1582166" y="418719"/>
                  </a:lnTo>
                  <a:lnTo>
                    <a:pt x="1581785" y="416814"/>
                  </a:lnTo>
                  <a:lnTo>
                    <a:pt x="1577467" y="419354"/>
                  </a:lnTo>
                  <a:lnTo>
                    <a:pt x="1577860" y="417830"/>
                  </a:lnTo>
                  <a:lnTo>
                    <a:pt x="1578356" y="415925"/>
                  </a:lnTo>
                  <a:lnTo>
                    <a:pt x="1580896" y="413639"/>
                  </a:lnTo>
                  <a:lnTo>
                    <a:pt x="1583309" y="412623"/>
                  </a:lnTo>
                  <a:lnTo>
                    <a:pt x="1584833" y="418211"/>
                  </a:lnTo>
                  <a:lnTo>
                    <a:pt x="1585722" y="415798"/>
                  </a:lnTo>
                  <a:lnTo>
                    <a:pt x="1586357" y="414274"/>
                  </a:lnTo>
                  <a:lnTo>
                    <a:pt x="1586992" y="413004"/>
                  </a:lnTo>
                  <a:lnTo>
                    <a:pt x="1587119" y="412623"/>
                  </a:lnTo>
                  <a:lnTo>
                    <a:pt x="1587373" y="411861"/>
                  </a:lnTo>
                  <a:lnTo>
                    <a:pt x="1588122" y="411099"/>
                  </a:lnTo>
                  <a:lnTo>
                    <a:pt x="1588770" y="410464"/>
                  </a:lnTo>
                  <a:close/>
                </a:path>
                <a:path w="1846579" h="2247265">
                  <a:moveTo>
                    <a:pt x="1596517" y="398145"/>
                  </a:moveTo>
                  <a:lnTo>
                    <a:pt x="1595501" y="395097"/>
                  </a:lnTo>
                  <a:lnTo>
                    <a:pt x="1595247" y="394462"/>
                  </a:lnTo>
                  <a:lnTo>
                    <a:pt x="1593723" y="393573"/>
                  </a:lnTo>
                  <a:lnTo>
                    <a:pt x="1593342" y="393700"/>
                  </a:lnTo>
                  <a:lnTo>
                    <a:pt x="1590675" y="394843"/>
                  </a:lnTo>
                  <a:lnTo>
                    <a:pt x="1592580" y="397891"/>
                  </a:lnTo>
                  <a:lnTo>
                    <a:pt x="1591056" y="399796"/>
                  </a:lnTo>
                  <a:lnTo>
                    <a:pt x="1592961" y="398272"/>
                  </a:lnTo>
                  <a:lnTo>
                    <a:pt x="1596517" y="398145"/>
                  </a:lnTo>
                  <a:close/>
                </a:path>
                <a:path w="1846579" h="2247265">
                  <a:moveTo>
                    <a:pt x="1692402" y="257302"/>
                  </a:moveTo>
                  <a:lnTo>
                    <a:pt x="1687068" y="256794"/>
                  </a:lnTo>
                  <a:lnTo>
                    <a:pt x="1687830" y="261747"/>
                  </a:lnTo>
                  <a:lnTo>
                    <a:pt x="1684782" y="262890"/>
                  </a:lnTo>
                  <a:lnTo>
                    <a:pt x="1685036" y="264033"/>
                  </a:lnTo>
                  <a:lnTo>
                    <a:pt x="1685036" y="264922"/>
                  </a:lnTo>
                  <a:lnTo>
                    <a:pt x="1685163" y="266446"/>
                  </a:lnTo>
                  <a:lnTo>
                    <a:pt x="1689354" y="264414"/>
                  </a:lnTo>
                  <a:lnTo>
                    <a:pt x="1690116" y="260477"/>
                  </a:lnTo>
                  <a:lnTo>
                    <a:pt x="1692402" y="257302"/>
                  </a:lnTo>
                  <a:close/>
                </a:path>
                <a:path w="1846579" h="2247265">
                  <a:moveTo>
                    <a:pt x="1718310" y="211582"/>
                  </a:moveTo>
                  <a:lnTo>
                    <a:pt x="1710817" y="213233"/>
                  </a:lnTo>
                  <a:lnTo>
                    <a:pt x="1710690" y="213233"/>
                  </a:lnTo>
                  <a:lnTo>
                    <a:pt x="1709801" y="216027"/>
                  </a:lnTo>
                  <a:lnTo>
                    <a:pt x="1708912" y="219329"/>
                  </a:lnTo>
                  <a:lnTo>
                    <a:pt x="1704213" y="222758"/>
                  </a:lnTo>
                  <a:lnTo>
                    <a:pt x="1708912" y="226822"/>
                  </a:lnTo>
                  <a:lnTo>
                    <a:pt x="1710436" y="220726"/>
                  </a:lnTo>
                  <a:lnTo>
                    <a:pt x="1715135" y="216408"/>
                  </a:lnTo>
                  <a:lnTo>
                    <a:pt x="1718310" y="211582"/>
                  </a:lnTo>
                  <a:close/>
                </a:path>
                <a:path w="1846579" h="2247265">
                  <a:moveTo>
                    <a:pt x="1774444" y="115570"/>
                  </a:moveTo>
                  <a:lnTo>
                    <a:pt x="1773809" y="112395"/>
                  </a:lnTo>
                  <a:lnTo>
                    <a:pt x="1773809" y="111760"/>
                  </a:lnTo>
                  <a:lnTo>
                    <a:pt x="1772793" y="110998"/>
                  </a:lnTo>
                  <a:lnTo>
                    <a:pt x="1772539" y="110998"/>
                  </a:lnTo>
                  <a:lnTo>
                    <a:pt x="1769618" y="112014"/>
                  </a:lnTo>
                  <a:lnTo>
                    <a:pt x="1770380" y="114681"/>
                  </a:lnTo>
                  <a:lnTo>
                    <a:pt x="1769364" y="117094"/>
                  </a:lnTo>
                  <a:lnTo>
                    <a:pt x="1771015" y="115697"/>
                  </a:lnTo>
                  <a:lnTo>
                    <a:pt x="1774444" y="115570"/>
                  </a:lnTo>
                  <a:close/>
                </a:path>
                <a:path w="1846579" h="2247265">
                  <a:moveTo>
                    <a:pt x="1804543" y="97282"/>
                  </a:moveTo>
                  <a:lnTo>
                    <a:pt x="1803527" y="93853"/>
                  </a:lnTo>
                  <a:lnTo>
                    <a:pt x="1803273" y="93345"/>
                  </a:lnTo>
                  <a:lnTo>
                    <a:pt x="1802130" y="92710"/>
                  </a:lnTo>
                  <a:lnTo>
                    <a:pt x="1801876" y="92710"/>
                  </a:lnTo>
                  <a:lnTo>
                    <a:pt x="1799717" y="94234"/>
                  </a:lnTo>
                  <a:lnTo>
                    <a:pt x="1799336" y="96393"/>
                  </a:lnTo>
                  <a:lnTo>
                    <a:pt x="1799082" y="98806"/>
                  </a:lnTo>
                  <a:lnTo>
                    <a:pt x="1800606" y="97028"/>
                  </a:lnTo>
                  <a:lnTo>
                    <a:pt x="1804543" y="97282"/>
                  </a:lnTo>
                  <a:close/>
                </a:path>
                <a:path w="1846579" h="2247265">
                  <a:moveTo>
                    <a:pt x="1846326" y="635"/>
                  </a:moveTo>
                  <a:lnTo>
                    <a:pt x="1841119" y="0"/>
                  </a:lnTo>
                  <a:lnTo>
                    <a:pt x="1839976" y="2667"/>
                  </a:lnTo>
                  <a:lnTo>
                    <a:pt x="1837944" y="5080"/>
                  </a:lnTo>
                  <a:lnTo>
                    <a:pt x="1842770" y="5207"/>
                  </a:lnTo>
                  <a:lnTo>
                    <a:pt x="1843024" y="2286"/>
                  </a:lnTo>
                  <a:lnTo>
                    <a:pt x="1846326" y="635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98633" y="1239059"/>
              <a:ext cx="237486" cy="1843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52065" y="1296019"/>
              <a:ext cx="114567" cy="85629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0013695" y="4825"/>
            <a:ext cx="2174875" cy="2451100"/>
            <a:chOff x="10013695" y="4825"/>
            <a:chExt cx="2174875" cy="245110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13695" y="4825"/>
              <a:ext cx="2174494" cy="2451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96613" y="858773"/>
              <a:ext cx="497510" cy="56581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399567" y="1283462"/>
              <a:ext cx="437515" cy="303530"/>
            </a:xfrm>
            <a:custGeom>
              <a:avLst/>
              <a:gdLst/>
              <a:ahLst/>
              <a:cxnLst/>
              <a:rect l="l" t="t" r="r" b="b"/>
              <a:pathLst>
                <a:path w="437515" h="303530">
                  <a:moveTo>
                    <a:pt x="61674" y="0"/>
                  </a:moveTo>
                  <a:lnTo>
                    <a:pt x="29321" y="28229"/>
                  </a:lnTo>
                  <a:lnTo>
                    <a:pt x="9604" y="64770"/>
                  </a:lnTo>
                  <a:lnTo>
                    <a:pt x="7191" y="71374"/>
                  </a:lnTo>
                  <a:lnTo>
                    <a:pt x="4397" y="77850"/>
                  </a:lnTo>
                  <a:lnTo>
                    <a:pt x="2111" y="84454"/>
                  </a:lnTo>
                  <a:lnTo>
                    <a:pt x="406" y="91955"/>
                  </a:lnTo>
                  <a:lnTo>
                    <a:pt x="0" y="100361"/>
                  </a:lnTo>
                  <a:lnTo>
                    <a:pt x="1379" y="107957"/>
                  </a:lnTo>
                  <a:lnTo>
                    <a:pt x="59594" y="128952"/>
                  </a:lnTo>
                  <a:lnTo>
                    <a:pt x="73146" y="132399"/>
                  </a:lnTo>
                  <a:lnTo>
                    <a:pt x="123999" y="151828"/>
                  </a:lnTo>
                  <a:lnTo>
                    <a:pt x="159718" y="170941"/>
                  </a:lnTo>
                  <a:lnTo>
                    <a:pt x="197155" y="193689"/>
                  </a:lnTo>
                  <a:lnTo>
                    <a:pt x="249668" y="226519"/>
                  </a:lnTo>
                  <a:lnTo>
                    <a:pt x="366474" y="300100"/>
                  </a:lnTo>
                  <a:lnTo>
                    <a:pt x="372443" y="303149"/>
                  </a:lnTo>
                  <a:lnTo>
                    <a:pt x="398827" y="270224"/>
                  </a:lnTo>
                  <a:lnTo>
                    <a:pt x="417958" y="235009"/>
                  </a:lnTo>
                  <a:lnTo>
                    <a:pt x="435943" y="190753"/>
                  </a:lnTo>
                  <a:lnTo>
                    <a:pt x="437467" y="174625"/>
                  </a:lnTo>
                  <a:lnTo>
                    <a:pt x="435054" y="171830"/>
                  </a:lnTo>
                  <a:lnTo>
                    <a:pt x="413652" y="163073"/>
                  </a:lnTo>
                  <a:lnTo>
                    <a:pt x="396367" y="156797"/>
                  </a:lnTo>
                  <a:lnTo>
                    <a:pt x="361521" y="145161"/>
                  </a:lnTo>
                  <a:lnTo>
                    <a:pt x="309552" y="127224"/>
                  </a:lnTo>
                  <a:lnTo>
                    <a:pt x="258095" y="107965"/>
                  </a:lnTo>
                  <a:lnTo>
                    <a:pt x="207234" y="87207"/>
                  </a:lnTo>
                  <a:lnTo>
                    <a:pt x="157051" y="64770"/>
                  </a:lnTo>
                  <a:lnTo>
                    <a:pt x="117586" y="42830"/>
                  </a:lnTo>
                  <a:lnTo>
                    <a:pt x="82502" y="14604"/>
                  </a:lnTo>
                  <a:lnTo>
                    <a:pt x="77930" y="10160"/>
                  </a:lnTo>
                  <a:lnTo>
                    <a:pt x="72596" y="6603"/>
                  </a:lnTo>
                  <a:lnTo>
                    <a:pt x="61674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1133454" y="927608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253" y="0"/>
                  </a:moveTo>
                  <a:lnTo>
                    <a:pt x="126" y="888"/>
                  </a:lnTo>
                  <a:lnTo>
                    <a:pt x="0" y="2793"/>
                  </a:lnTo>
                  <a:lnTo>
                    <a:pt x="380" y="5079"/>
                  </a:lnTo>
                  <a:lnTo>
                    <a:pt x="2031" y="6603"/>
                  </a:lnTo>
                  <a:lnTo>
                    <a:pt x="3048" y="5968"/>
                  </a:lnTo>
                  <a:lnTo>
                    <a:pt x="3937" y="5079"/>
                  </a:lnTo>
                  <a:lnTo>
                    <a:pt x="3937" y="3682"/>
                  </a:lnTo>
                  <a:lnTo>
                    <a:pt x="3683" y="2793"/>
                  </a:lnTo>
                  <a:lnTo>
                    <a:pt x="3301" y="1904"/>
                  </a:lnTo>
                  <a:lnTo>
                    <a:pt x="3048" y="888"/>
                  </a:lnTo>
                  <a:lnTo>
                    <a:pt x="2031" y="888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1130533" y="1361693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79" h="12700">
                  <a:moveTo>
                    <a:pt x="0" y="0"/>
                  </a:moveTo>
                  <a:lnTo>
                    <a:pt x="1650" y="4063"/>
                  </a:lnTo>
                  <a:lnTo>
                    <a:pt x="2159" y="8508"/>
                  </a:lnTo>
                  <a:lnTo>
                    <a:pt x="4572" y="12191"/>
                  </a:lnTo>
                  <a:lnTo>
                    <a:pt x="4064" y="7873"/>
                  </a:lnTo>
                  <a:lnTo>
                    <a:pt x="3301" y="3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1411584" y="1300035"/>
              <a:ext cx="414655" cy="269240"/>
            </a:xfrm>
            <a:custGeom>
              <a:avLst/>
              <a:gdLst/>
              <a:ahLst/>
              <a:cxnLst/>
              <a:rect l="l" t="t" r="r" b="b"/>
              <a:pathLst>
                <a:path w="414654" h="269240">
                  <a:moveTo>
                    <a:pt x="46497" y="0"/>
                  </a:moveTo>
                  <a:lnTo>
                    <a:pt x="16287" y="25034"/>
                  </a:lnTo>
                  <a:lnTo>
                    <a:pt x="0" y="60134"/>
                  </a:lnTo>
                  <a:lnTo>
                    <a:pt x="126" y="68389"/>
                  </a:lnTo>
                  <a:lnTo>
                    <a:pt x="51730" y="98764"/>
                  </a:lnTo>
                  <a:lnTo>
                    <a:pt x="62230" y="101282"/>
                  </a:lnTo>
                  <a:lnTo>
                    <a:pt x="105156" y="117538"/>
                  </a:lnTo>
                  <a:lnTo>
                    <a:pt x="151987" y="142811"/>
                  </a:lnTo>
                  <a:lnTo>
                    <a:pt x="197485" y="170370"/>
                  </a:lnTo>
                  <a:lnTo>
                    <a:pt x="325447" y="250112"/>
                  </a:lnTo>
                  <a:lnTo>
                    <a:pt x="349631" y="264985"/>
                  </a:lnTo>
                  <a:lnTo>
                    <a:pt x="356616" y="268922"/>
                  </a:lnTo>
                  <a:lnTo>
                    <a:pt x="363728" y="267779"/>
                  </a:lnTo>
                  <a:lnTo>
                    <a:pt x="370078" y="263461"/>
                  </a:lnTo>
                  <a:lnTo>
                    <a:pt x="398795" y="225583"/>
                  </a:lnTo>
                  <a:lnTo>
                    <a:pt x="413329" y="186809"/>
                  </a:lnTo>
                  <a:lnTo>
                    <a:pt x="414400" y="180149"/>
                  </a:lnTo>
                  <a:lnTo>
                    <a:pt x="414240" y="172148"/>
                  </a:lnTo>
                  <a:lnTo>
                    <a:pt x="411400" y="165671"/>
                  </a:lnTo>
                  <a:lnTo>
                    <a:pt x="406060" y="160718"/>
                  </a:lnTo>
                  <a:lnTo>
                    <a:pt x="398399" y="157289"/>
                  </a:lnTo>
                  <a:lnTo>
                    <a:pt x="349964" y="142970"/>
                  </a:lnTo>
                  <a:lnTo>
                    <a:pt x="325872" y="135501"/>
                  </a:lnTo>
                  <a:lnTo>
                    <a:pt x="274105" y="116161"/>
                  </a:lnTo>
                  <a:lnTo>
                    <a:pt x="162306" y="69405"/>
                  </a:lnTo>
                  <a:lnTo>
                    <a:pt x="117348" y="47942"/>
                  </a:lnTo>
                  <a:lnTo>
                    <a:pt x="81788" y="23050"/>
                  </a:lnTo>
                  <a:lnTo>
                    <a:pt x="61468" y="4889"/>
                  </a:lnTo>
                  <a:lnTo>
                    <a:pt x="54381" y="873"/>
                  </a:lnTo>
                  <a:lnTo>
                    <a:pt x="4649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006708" y="1342643"/>
              <a:ext cx="45720" cy="40640"/>
            </a:xfrm>
            <a:custGeom>
              <a:avLst/>
              <a:gdLst/>
              <a:ahLst/>
              <a:cxnLst/>
              <a:rect l="l" t="t" r="r" b="b"/>
              <a:pathLst>
                <a:path w="45720" h="40640">
                  <a:moveTo>
                    <a:pt x="8763" y="0"/>
                  </a:moveTo>
                  <a:lnTo>
                    <a:pt x="5588" y="2158"/>
                  </a:lnTo>
                  <a:lnTo>
                    <a:pt x="3429" y="5206"/>
                  </a:lnTo>
                  <a:lnTo>
                    <a:pt x="0" y="11937"/>
                  </a:lnTo>
                  <a:lnTo>
                    <a:pt x="2159" y="14985"/>
                  </a:lnTo>
                  <a:lnTo>
                    <a:pt x="4699" y="17271"/>
                  </a:lnTo>
                  <a:lnTo>
                    <a:pt x="10160" y="21970"/>
                  </a:lnTo>
                  <a:lnTo>
                    <a:pt x="16510" y="25653"/>
                  </a:lnTo>
                  <a:lnTo>
                    <a:pt x="28701" y="33019"/>
                  </a:lnTo>
                  <a:lnTo>
                    <a:pt x="34798" y="36194"/>
                  </a:lnTo>
                  <a:lnTo>
                    <a:pt x="40767" y="39496"/>
                  </a:lnTo>
                  <a:lnTo>
                    <a:pt x="42291" y="39750"/>
                  </a:lnTo>
                  <a:lnTo>
                    <a:pt x="43815" y="40131"/>
                  </a:lnTo>
                  <a:lnTo>
                    <a:pt x="45339" y="40385"/>
                  </a:lnTo>
                  <a:lnTo>
                    <a:pt x="39116" y="36829"/>
                  </a:lnTo>
                  <a:lnTo>
                    <a:pt x="32893" y="33400"/>
                  </a:lnTo>
                  <a:lnTo>
                    <a:pt x="26797" y="29590"/>
                  </a:lnTo>
                  <a:lnTo>
                    <a:pt x="19685" y="25272"/>
                  </a:lnTo>
                  <a:lnTo>
                    <a:pt x="12192" y="21589"/>
                  </a:lnTo>
                  <a:lnTo>
                    <a:pt x="3429" y="12572"/>
                  </a:lnTo>
                  <a:lnTo>
                    <a:pt x="2794" y="9905"/>
                  </a:lnTo>
                  <a:lnTo>
                    <a:pt x="7493" y="5079"/>
                  </a:lnTo>
                  <a:lnTo>
                    <a:pt x="10033" y="1523"/>
                  </a:lnTo>
                  <a:lnTo>
                    <a:pt x="10160" y="634"/>
                  </a:lnTo>
                  <a:lnTo>
                    <a:pt x="9651" y="253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984991" y="1303029"/>
              <a:ext cx="440055" cy="128905"/>
            </a:xfrm>
            <a:custGeom>
              <a:avLst/>
              <a:gdLst/>
              <a:ahLst/>
              <a:cxnLst/>
              <a:rect l="l" t="t" r="r" b="b"/>
              <a:pathLst>
                <a:path w="440054" h="128905">
                  <a:moveTo>
                    <a:pt x="377285" y="0"/>
                  </a:moveTo>
                  <a:lnTo>
                    <a:pt x="319277" y="15484"/>
                  </a:lnTo>
                  <a:lnTo>
                    <a:pt x="193101" y="83742"/>
                  </a:lnTo>
                  <a:lnTo>
                    <a:pt x="159384" y="101082"/>
                  </a:lnTo>
                  <a:lnTo>
                    <a:pt x="144779" y="107305"/>
                  </a:lnTo>
                  <a:lnTo>
                    <a:pt x="139064" y="107686"/>
                  </a:lnTo>
                  <a:lnTo>
                    <a:pt x="131401" y="107237"/>
                  </a:lnTo>
                  <a:lnTo>
                    <a:pt x="123094" y="105146"/>
                  </a:lnTo>
                  <a:lnTo>
                    <a:pt x="114740" y="102006"/>
                  </a:lnTo>
                  <a:lnTo>
                    <a:pt x="106933" y="98415"/>
                  </a:lnTo>
                  <a:lnTo>
                    <a:pt x="23113" y="52568"/>
                  </a:lnTo>
                  <a:lnTo>
                    <a:pt x="27812" y="48250"/>
                  </a:lnTo>
                  <a:lnTo>
                    <a:pt x="29972" y="44313"/>
                  </a:lnTo>
                  <a:lnTo>
                    <a:pt x="33019" y="41265"/>
                  </a:lnTo>
                  <a:lnTo>
                    <a:pt x="29463" y="36693"/>
                  </a:lnTo>
                  <a:lnTo>
                    <a:pt x="20192" y="29708"/>
                  </a:lnTo>
                  <a:lnTo>
                    <a:pt x="14224" y="27295"/>
                  </a:lnTo>
                  <a:lnTo>
                    <a:pt x="11810" y="27803"/>
                  </a:lnTo>
                  <a:lnTo>
                    <a:pt x="10032" y="30724"/>
                  </a:lnTo>
                  <a:lnTo>
                    <a:pt x="0" y="45583"/>
                  </a:lnTo>
                  <a:lnTo>
                    <a:pt x="42304" y="87447"/>
                  </a:lnTo>
                  <a:lnTo>
                    <a:pt x="102615" y="121148"/>
                  </a:lnTo>
                  <a:lnTo>
                    <a:pt x="141097" y="128672"/>
                  </a:lnTo>
                  <a:lnTo>
                    <a:pt x="153979" y="126755"/>
                  </a:lnTo>
                  <a:lnTo>
                    <a:pt x="162432" y="123815"/>
                  </a:lnTo>
                  <a:lnTo>
                    <a:pt x="195254" y="107570"/>
                  </a:lnTo>
                  <a:lnTo>
                    <a:pt x="329056" y="38598"/>
                  </a:lnTo>
                  <a:lnTo>
                    <a:pt x="346440" y="30438"/>
                  </a:lnTo>
                  <a:lnTo>
                    <a:pt x="355328" y="26989"/>
                  </a:lnTo>
                  <a:lnTo>
                    <a:pt x="364489" y="24374"/>
                  </a:lnTo>
                  <a:lnTo>
                    <a:pt x="379466" y="21988"/>
                  </a:lnTo>
                  <a:lnTo>
                    <a:pt x="390382" y="22151"/>
                  </a:lnTo>
                  <a:lnTo>
                    <a:pt x="398226" y="23838"/>
                  </a:lnTo>
                  <a:lnTo>
                    <a:pt x="409321" y="28311"/>
                  </a:lnTo>
                  <a:lnTo>
                    <a:pt x="427100" y="37582"/>
                  </a:lnTo>
                  <a:lnTo>
                    <a:pt x="429132" y="39360"/>
                  </a:lnTo>
                  <a:lnTo>
                    <a:pt x="439674" y="19040"/>
                  </a:lnTo>
                  <a:lnTo>
                    <a:pt x="433560" y="15714"/>
                  </a:lnTo>
                  <a:lnTo>
                    <a:pt x="421624" y="10245"/>
                  </a:lnTo>
                  <a:lnTo>
                    <a:pt x="407473" y="4824"/>
                  </a:lnTo>
                  <a:lnTo>
                    <a:pt x="394715" y="1641"/>
                  </a:lnTo>
                  <a:lnTo>
                    <a:pt x="377285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997056" y="1308385"/>
              <a:ext cx="426720" cy="115570"/>
            </a:xfrm>
            <a:custGeom>
              <a:avLst/>
              <a:gdLst/>
              <a:ahLst/>
              <a:cxnLst/>
              <a:rect l="l" t="t" r="r" b="b"/>
              <a:pathLst>
                <a:path w="426720" h="115569">
                  <a:moveTo>
                    <a:pt x="374616" y="87"/>
                  </a:moveTo>
                  <a:lnTo>
                    <a:pt x="330866" y="8108"/>
                  </a:lnTo>
                  <a:lnTo>
                    <a:pt x="287147" y="28289"/>
                  </a:lnTo>
                  <a:lnTo>
                    <a:pt x="180437" y="86725"/>
                  </a:lnTo>
                  <a:lnTo>
                    <a:pt x="156083" y="99409"/>
                  </a:lnTo>
                  <a:lnTo>
                    <a:pt x="148431" y="102504"/>
                  </a:lnTo>
                  <a:lnTo>
                    <a:pt x="140208" y="105219"/>
                  </a:lnTo>
                  <a:lnTo>
                    <a:pt x="131794" y="107124"/>
                  </a:lnTo>
                  <a:lnTo>
                    <a:pt x="123571" y="107791"/>
                  </a:lnTo>
                  <a:lnTo>
                    <a:pt x="115724" y="107070"/>
                  </a:lnTo>
                  <a:lnTo>
                    <a:pt x="78672" y="91820"/>
                  </a:lnTo>
                  <a:lnTo>
                    <a:pt x="39643" y="69262"/>
                  </a:lnTo>
                  <a:lnTo>
                    <a:pt x="21717" y="58007"/>
                  </a:lnTo>
                  <a:lnTo>
                    <a:pt x="13970" y="54959"/>
                  </a:lnTo>
                  <a:lnTo>
                    <a:pt x="7112" y="44164"/>
                  </a:lnTo>
                  <a:lnTo>
                    <a:pt x="9271" y="40227"/>
                  </a:lnTo>
                  <a:lnTo>
                    <a:pt x="13462" y="34385"/>
                  </a:lnTo>
                  <a:lnTo>
                    <a:pt x="14986" y="32607"/>
                  </a:lnTo>
                  <a:lnTo>
                    <a:pt x="16128" y="30575"/>
                  </a:lnTo>
                  <a:lnTo>
                    <a:pt x="16001" y="29559"/>
                  </a:lnTo>
                  <a:lnTo>
                    <a:pt x="11684" y="26003"/>
                  </a:lnTo>
                  <a:lnTo>
                    <a:pt x="9778" y="25368"/>
                  </a:lnTo>
                  <a:lnTo>
                    <a:pt x="6858" y="29178"/>
                  </a:lnTo>
                  <a:lnTo>
                    <a:pt x="4318" y="33750"/>
                  </a:lnTo>
                  <a:lnTo>
                    <a:pt x="0" y="43021"/>
                  </a:lnTo>
                  <a:lnTo>
                    <a:pt x="635" y="47720"/>
                  </a:lnTo>
                  <a:lnTo>
                    <a:pt x="8254" y="58388"/>
                  </a:lnTo>
                  <a:lnTo>
                    <a:pt x="16256" y="62706"/>
                  </a:lnTo>
                  <a:lnTo>
                    <a:pt x="22478" y="66897"/>
                  </a:lnTo>
                  <a:lnTo>
                    <a:pt x="62547" y="90757"/>
                  </a:lnTo>
                  <a:lnTo>
                    <a:pt x="101853" y="111093"/>
                  </a:lnTo>
                  <a:lnTo>
                    <a:pt x="124791" y="115042"/>
                  </a:lnTo>
                  <a:lnTo>
                    <a:pt x="143430" y="112680"/>
                  </a:lnTo>
                  <a:lnTo>
                    <a:pt x="160236" y="106128"/>
                  </a:lnTo>
                  <a:lnTo>
                    <a:pt x="177673" y="97504"/>
                  </a:lnTo>
                  <a:lnTo>
                    <a:pt x="199211" y="85554"/>
                  </a:lnTo>
                  <a:lnTo>
                    <a:pt x="295401" y="31083"/>
                  </a:lnTo>
                  <a:lnTo>
                    <a:pt x="307044" y="25479"/>
                  </a:lnTo>
                  <a:lnTo>
                    <a:pt x="343281" y="11906"/>
                  </a:lnTo>
                  <a:lnTo>
                    <a:pt x="359283" y="7969"/>
                  </a:lnTo>
                  <a:lnTo>
                    <a:pt x="380428" y="8858"/>
                  </a:lnTo>
                  <a:lnTo>
                    <a:pt x="420370" y="23082"/>
                  </a:lnTo>
                  <a:lnTo>
                    <a:pt x="421513" y="23209"/>
                  </a:lnTo>
                  <a:lnTo>
                    <a:pt x="422910" y="22955"/>
                  </a:lnTo>
                  <a:lnTo>
                    <a:pt x="426593" y="16224"/>
                  </a:lnTo>
                  <a:lnTo>
                    <a:pt x="425831" y="15462"/>
                  </a:lnTo>
                  <a:lnTo>
                    <a:pt x="414783" y="10342"/>
                  </a:lnTo>
                  <a:lnTo>
                    <a:pt x="404828" y="6254"/>
                  </a:lnTo>
                  <a:lnTo>
                    <a:pt x="394610" y="3024"/>
                  </a:lnTo>
                  <a:lnTo>
                    <a:pt x="384048" y="984"/>
                  </a:lnTo>
                  <a:lnTo>
                    <a:pt x="374616" y="87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2015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901" y="753109"/>
              <a:ext cx="3744092" cy="10299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6345" y="0"/>
              <a:ext cx="6375654" cy="685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9523" y="753109"/>
              <a:ext cx="3744124" cy="10299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70379" y="788924"/>
            <a:ext cx="2072639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385622"/>
                </a:solidFill>
                <a:latin typeface="Times New Roman"/>
                <a:cs typeface="Times New Roman"/>
              </a:rPr>
              <a:t>Cooum</a:t>
            </a:r>
            <a:r>
              <a:rPr dirty="0" sz="2800" spc="-90" b="1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385622"/>
                </a:solidFill>
                <a:latin typeface="Times New Roman"/>
                <a:cs typeface="Times New Roman"/>
              </a:rPr>
              <a:t>River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68742" y="788416"/>
            <a:ext cx="228727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5">
                <a:solidFill>
                  <a:srgbClr val="385622"/>
                </a:solidFill>
              </a:rPr>
              <a:t>Western</a:t>
            </a:r>
            <a:r>
              <a:rPr dirty="0" sz="2800" spc="-85">
                <a:solidFill>
                  <a:srgbClr val="385622"/>
                </a:solidFill>
              </a:rPr>
              <a:t> </a:t>
            </a:r>
            <a:r>
              <a:rPr dirty="0" sz="2800">
                <a:solidFill>
                  <a:srgbClr val="385622"/>
                </a:solidFill>
              </a:rPr>
              <a:t>Ghats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376660" y="0"/>
                </a:moveTo>
                <a:lnTo>
                  <a:pt x="0" y="0"/>
                </a:lnTo>
                <a:lnTo>
                  <a:pt x="0" y="659130"/>
                </a:lnTo>
                <a:lnTo>
                  <a:pt x="219710" y="646430"/>
                </a:lnTo>
                <a:lnTo>
                  <a:pt x="219710" y="219710"/>
                </a:lnTo>
                <a:lnTo>
                  <a:pt x="7584440" y="219710"/>
                </a:lnTo>
                <a:lnTo>
                  <a:pt x="11376660" y="0"/>
                </a:lnTo>
                <a:close/>
              </a:path>
              <a:path w="12192000" h="6858000">
                <a:moveTo>
                  <a:pt x="12192000" y="6198870"/>
                </a:moveTo>
                <a:lnTo>
                  <a:pt x="11972290" y="6211595"/>
                </a:lnTo>
                <a:lnTo>
                  <a:pt x="11972290" y="6638290"/>
                </a:lnTo>
                <a:lnTo>
                  <a:pt x="4607560" y="6638290"/>
                </a:lnTo>
                <a:lnTo>
                  <a:pt x="815340" y="6858000"/>
                </a:lnTo>
                <a:lnTo>
                  <a:pt x="12192000" y="6858000"/>
                </a:lnTo>
                <a:lnTo>
                  <a:pt x="12192000" y="619887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5355" y="445769"/>
            <a:ext cx="8782050" cy="6267450"/>
          </a:xfrm>
          <a:custGeom>
            <a:avLst/>
            <a:gdLst/>
            <a:ahLst/>
            <a:cxnLst/>
            <a:rect l="l" t="t" r="r" b="b"/>
            <a:pathLst>
              <a:path w="8782050" h="6267450">
                <a:moveTo>
                  <a:pt x="67310" y="1784350"/>
                </a:moveTo>
                <a:lnTo>
                  <a:pt x="51435" y="1758950"/>
                </a:lnTo>
                <a:lnTo>
                  <a:pt x="30099" y="1746250"/>
                </a:lnTo>
                <a:lnTo>
                  <a:pt x="0" y="1746250"/>
                </a:lnTo>
                <a:lnTo>
                  <a:pt x="0" y="1758950"/>
                </a:lnTo>
                <a:lnTo>
                  <a:pt x="5334" y="1771650"/>
                </a:lnTo>
                <a:lnTo>
                  <a:pt x="8890" y="1771650"/>
                </a:lnTo>
                <a:lnTo>
                  <a:pt x="17653" y="1784350"/>
                </a:lnTo>
                <a:lnTo>
                  <a:pt x="24765" y="1784350"/>
                </a:lnTo>
                <a:lnTo>
                  <a:pt x="33655" y="1797050"/>
                </a:lnTo>
                <a:lnTo>
                  <a:pt x="38989" y="1809750"/>
                </a:lnTo>
                <a:lnTo>
                  <a:pt x="49657" y="1797050"/>
                </a:lnTo>
                <a:lnTo>
                  <a:pt x="51435" y="1797050"/>
                </a:lnTo>
                <a:lnTo>
                  <a:pt x="54864" y="1784350"/>
                </a:lnTo>
                <a:lnTo>
                  <a:pt x="67310" y="1784350"/>
                </a:lnTo>
                <a:close/>
              </a:path>
              <a:path w="8782050" h="6267450">
                <a:moveTo>
                  <a:pt x="86741" y="2000250"/>
                </a:moveTo>
                <a:lnTo>
                  <a:pt x="58420" y="2000250"/>
                </a:lnTo>
                <a:lnTo>
                  <a:pt x="63754" y="2012950"/>
                </a:lnTo>
                <a:lnTo>
                  <a:pt x="86741" y="2012950"/>
                </a:lnTo>
                <a:lnTo>
                  <a:pt x="86741" y="2000250"/>
                </a:lnTo>
                <a:close/>
              </a:path>
              <a:path w="8782050" h="6267450">
                <a:moveTo>
                  <a:pt x="244475" y="3501517"/>
                </a:moveTo>
                <a:lnTo>
                  <a:pt x="233807" y="3499358"/>
                </a:lnTo>
                <a:lnTo>
                  <a:pt x="224917" y="3495040"/>
                </a:lnTo>
                <a:lnTo>
                  <a:pt x="207264" y="3495040"/>
                </a:lnTo>
                <a:lnTo>
                  <a:pt x="196596" y="3490595"/>
                </a:lnTo>
                <a:lnTo>
                  <a:pt x="196596" y="3525520"/>
                </a:lnTo>
                <a:lnTo>
                  <a:pt x="219583" y="3525520"/>
                </a:lnTo>
                <a:lnTo>
                  <a:pt x="228473" y="3521075"/>
                </a:lnTo>
                <a:lnTo>
                  <a:pt x="237363" y="3516757"/>
                </a:lnTo>
                <a:lnTo>
                  <a:pt x="244475" y="3516757"/>
                </a:lnTo>
                <a:lnTo>
                  <a:pt x="244475" y="3501517"/>
                </a:lnTo>
                <a:close/>
              </a:path>
              <a:path w="8782050" h="6267450">
                <a:moveTo>
                  <a:pt x="357759" y="3536315"/>
                </a:moveTo>
                <a:lnTo>
                  <a:pt x="332994" y="3525520"/>
                </a:lnTo>
                <a:lnTo>
                  <a:pt x="324104" y="3529838"/>
                </a:lnTo>
                <a:lnTo>
                  <a:pt x="317119" y="3531997"/>
                </a:lnTo>
                <a:lnTo>
                  <a:pt x="308229" y="3531997"/>
                </a:lnTo>
                <a:lnTo>
                  <a:pt x="299339" y="3536315"/>
                </a:lnTo>
                <a:lnTo>
                  <a:pt x="299339" y="3551555"/>
                </a:lnTo>
                <a:lnTo>
                  <a:pt x="332994" y="3551555"/>
                </a:lnTo>
                <a:lnTo>
                  <a:pt x="352552" y="3542919"/>
                </a:lnTo>
                <a:lnTo>
                  <a:pt x="357759" y="3542919"/>
                </a:lnTo>
                <a:lnTo>
                  <a:pt x="357759" y="3536315"/>
                </a:lnTo>
                <a:close/>
              </a:path>
              <a:path w="8782050" h="6267450">
                <a:moveTo>
                  <a:pt x="444627" y="2165350"/>
                </a:moveTo>
                <a:lnTo>
                  <a:pt x="435737" y="2139950"/>
                </a:lnTo>
                <a:lnTo>
                  <a:pt x="428752" y="2152650"/>
                </a:lnTo>
                <a:lnTo>
                  <a:pt x="419862" y="2152650"/>
                </a:lnTo>
                <a:lnTo>
                  <a:pt x="414528" y="2165350"/>
                </a:lnTo>
                <a:lnTo>
                  <a:pt x="391541" y="2165350"/>
                </a:lnTo>
                <a:lnTo>
                  <a:pt x="395097" y="2178050"/>
                </a:lnTo>
                <a:lnTo>
                  <a:pt x="395097" y="2190750"/>
                </a:lnTo>
                <a:lnTo>
                  <a:pt x="398526" y="2203450"/>
                </a:lnTo>
                <a:lnTo>
                  <a:pt x="402082" y="2216150"/>
                </a:lnTo>
                <a:lnTo>
                  <a:pt x="410972" y="2216150"/>
                </a:lnTo>
                <a:lnTo>
                  <a:pt x="423418" y="2203450"/>
                </a:lnTo>
                <a:lnTo>
                  <a:pt x="435737" y="2203450"/>
                </a:lnTo>
                <a:lnTo>
                  <a:pt x="444627" y="2178050"/>
                </a:lnTo>
                <a:lnTo>
                  <a:pt x="444627" y="2165350"/>
                </a:lnTo>
                <a:close/>
              </a:path>
              <a:path w="8782050" h="6267450">
                <a:moveTo>
                  <a:pt x="448183" y="3608197"/>
                </a:moveTo>
                <a:lnTo>
                  <a:pt x="423418" y="3592957"/>
                </a:lnTo>
                <a:lnTo>
                  <a:pt x="402082" y="3577717"/>
                </a:lnTo>
                <a:lnTo>
                  <a:pt x="373761" y="3566795"/>
                </a:lnTo>
                <a:lnTo>
                  <a:pt x="370205" y="3571113"/>
                </a:lnTo>
                <a:lnTo>
                  <a:pt x="366649" y="3571113"/>
                </a:lnTo>
                <a:lnTo>
                  <a:pt x="366649" y="3573272"/>
                </a:lnTo>
                <a:lnTo>
                  <a:pt x="364871" y="3573272"/>
                </a:lnTo>
                <a:lnTo>
                  <a:pt x="357759" y="3577717"/>
                </a:lnTo>
                <a:lnTo>
                  <a:pt x="357759" y="3623437"/>
                </a:lnTo>
                <a:lnTo>
                  <a:pt x="352552" y="3642995"/>
                </a:lnTo>
                <a:lnTo>
                  <a:pt x="357759" y="3642995"/>
                </a:lnTo>
                <a:lnTo>
                  <a:pt x="357759" y="3649472"/>
                </a:lnTo>
                <a:lnTo>
                  <a:pt x="379095" y="3642995"/>
                </a:lnTo>
                <a:lnTo>
                  <a:pt x="398526" y="3638677"/>
                </a:lnTo>
                <a:lnTo>
                  <a:pt x="419862" y="3634232"/>
                </a:lnTo>
                <a:lnTo>
                  <a:pt x="441071" y="3616833"/>
                </a:lnTo>
                <a:lnTo>
                  <a:pt x="448183" y="3616833"/>
                </a:lnTo>
                <a:lnTo>
                  <a:pt x="448183" y="3608197"/>
                </a:lnTo>
                <a:close/>
              </a:path>
              <a:path w="8782050" h="6267450">
                <a:moveTo>
                  <a:pt x="970788" y="2444750"/>
                </a:moveTo>
                <a:lnTo>
                  <a:pt x="967232" y="2419350"/>
                </a:lnTo>
                <a:lnTo>
                  <a:pt x="961898" y="2393950"/>
                </a:lnTo>
                <a:lnTo>
                  <a:pt x="958342" y="2355850"/>
                </a:lnTo>
                <a:lnTo>
                  <a:pt x="912368" y="2355850"/>
                </a:lnTo>
                <a:lnTo>
                  <a:pt x="912368" y="2368550"/>
                </a:lnTo>
                <a:lnTo>
                  <a:pt x="914146" y="2381250"/>
                </a:lnTo>
                <a:lnTo>
                  <a:pt x="917702" y="2381250"/>
                </a:lnTo>
                <a:lnTo>
                  <a:pt x="924687" y="2393950"/>
                </a:lnTo>
                <a:lnTo>
                  <a:pt x="930021" y="2406650"/>
                </a:lnTo>
                <a:lnTo>
                  <a:pt x="937133" y="2419350"/>
                </a:lnTo>
                <a:lnTo>
                  <a:pt x="946023" y="2432050"/>
                </a:lnTo>
                <a:lnTo>
                  <a:pt x="951357" y="2432050"/>
                </a:lnTo>
                <a:lnTo>
                  <a:pt x="958342" y="2444750"/>
                </a:lnTo>
                <a:lnTo>
                  <a:pt x="970788" y="2444750"/>
                </a:lnTo>
                <a:close/>
              </a:path>
              <a:path w="8782050" h="6267450">
                <a:moveTo>
                  <a:pt x="1285748" y="850900"/>
                </a:moveTo>
                <a:lnTo>
                  <a:pt x="1282192" y="842137"/>
                </a:lnTo>
                <a:lnTo>
                  <a:pt x="1278636" y="839978"/>
                </a:lnTo>
                <a:lnTo>
                  <a:pt x="1276858" y="839978"/>
                </a:lnTo>
                <a:lnTo>
                  <a:pt x="1269746" y="835660"/>
                </a:lnTo>
                <a:lnTo>
                  <a:pt x="1264539" y="835660"/>
                </a:lnTo>
                <a:lnTo>
                  <a:pt x="1264539" y="850900"/>
                </a:lnTo>
                <a:lnTo>
                  <a:pt x="1285748" y="850900"/>
                </a:lnTo>
                <a:close/>
              </a:path>
              <a:path w="8782050" h="6267450">
                <a:moveTo>
                  <a:pt x="1310513" y="1029335"/>
                </a:moveTo>
                <a:lnTo>
                  <a:pt x="1303528" y="1014095"/>
                </a:lnTo>
                <a:lnTo>
                  <a:pt x="1298194" y="994537"/>
                </a:lnTo>
                <a:lnTo>
                  <a:pt x="1291082" y="977138"/>
                </a:lnTo>
                <a:lnTo>
                  <a:pt x="1285748" y="961898"/>
                </a:lnTo>
                <a:lnTo>
                  <a:pt x="1202436" y="961898"/>
                </a:lnTo>
                <a:lnTo>
                  <a:pt x="1202436" y="933577"/>
                </a:lnTo>
                <a:lnTo>
                  <a:pt x="1177671" y="931418"/>
                </a:lnTo>
                <a:lnTo>
                  <a:pt x="1158240" y="933577"/>
                </a:lnTo>
                <a:lnTo>
                  <a:pt x="1144016" y="942340"/>
                </a:lnTo>
                <a:lnTo>
                  <a:pt x="1124585" y="946658"/>
                </a:lnTo>
                <a:lnTo>
                  <a:pt x="1099693" y="953135"/>
                </a:lnTo>
                <a:lnTo>
                  <a:pt x="1106805" y="983615"/>
                </a:lnTo>
                <a:lnTo>
                  <a:pt x="1108583" y="992378"/>
                </a:lnTo>
                <a:lnTo>
                  <a:pt x="1112139" y="1003173"/>
                </a:lnTo>
                <a:lnTo>
                  <a:pt x="1121029" y="1009777"/>
                </a:lnTo>
                <a:lnTo>
                  <a:pt x="1108583" y="1055497"/>
                </a:lnTo>
                <a:lnTo>
                  <a:pt x="1094359" y="1096772"/>
                </a:lnTo>
                <a:lnTo>
                  <a:pt x="1071372" y="1127252"/>
                </a:lnTo>
                <a:lnTo>
                  <a:pt x="1071372" y="1151255"/>
                </a:lnTo>
                <a:lnTo>
                  <a:pt x="1094359" y="1151255"/>
                </a:lnTo>
                <a:lnTo>
                  <a:pt x="1103249" y="1162050"/>
                </a:lnTo>
                <a:lnTo>
                  <a:pt x="1103249" y="1166368"/>
                </a:lnTo>
                <a:lnTo>
                  <a:pt x="1106805" y="1170813"/>
                </a:lnTo>
                <a:lnTo>
                  <a:pt x="1106805" y="1186053"/>
                </a:lnTo>
                <a:lnTo>
                  <a:pt x="1128014" y="1186053"/>
                </a:lnTo>
                <a:lnTo>
                  <a:pt x="1128014" y="1192530"/>
                </a:lnTo>
                <a:lnTo>
                  <a:pt x="1124585" y="1201293"/>
                </a:lnTo>
                <a:lnTo>
                  <a:pt x="1124585" y="1207770"/>
                </a:lnTo>
                <a:lnTo>
                  <a:pt x="1121029" y="1212088"/>
                </a:lnTo>
                <a:lnTo>
                  <a:pt x="1124585" y="1218692"/>
                </a:lnTo>
                <a:lnTo>
                  <a:pt x="1124585" y="1227328"/>
                </a:lnTo>
                <a:lnTo>
                  <a:pt x="1128014" y="1231773"/>
                </a:lnTo>
                <a:lnTo>
                  <a:pt x="1131570" y="1238250"/>
                </a:lnTo>
                <a:lnTo>
                  <a:pt x="1133348" y="1244727"/>
                </a:lnTo>
                <a:lnTo>
                  <a:pt x="1165225" y="1233932"/>
                </a:lnTo>
                <a:lnTo>
                  <a:pt x="1190117" y="1223010"/>
                </a:lnTo>
                <a:lnTo>
                  <a:pt x="1216660" y="1218692"/>
                </a:lnTo>
                <a:lnTo>
                  <a:pt x="1211326" y="1186053"/>
                </a:lnTo>
                <a:lnTo>
                  <a:pt x="1214882" y="1151255"/>
                </a:lnTo>
                <a:lnTo>
                  <a:pt x="1227328" y="1120775"/>
                </a:lnTo>
                <a:lnTo>
                  <a:pt x="1241425" y="1085977"/>
                </a:lnTo>
                <a:lnTo>
                  <a:pt x="1291082" y="1064133"/>
                </a:lnTo>
                <a:lnTo>
                  <a:pt x="1310513" y="1035812"/>
                </a:lnTo>
                <a:lnTo>
                  <a:pt x="1310513" y="1029335"/>
                </a:lnTo>
                <a:close/>
              </a:path>
              <a:path w="8782050" h="6267450">
                <a:moveTo>
                  <a:pt x="1322959" y="770382"/>
                </a:moveTo>
                <a:lnTo>
                  <a:pt x="1319403" y="759460"/>
                </a:lnTo>
                <a:lnTo>
                  <a:pt x="1319403" y="733425"/>
                </a:lnTo>
                <a:lnTo>
                  <a:pt x="1269746" y="748665"/>
                </a:lnTo>
                <a:lnTo>
                  <a:pt x="1227328" y="770382"/>
                </a:lnTo>
                <a:lnTo>
                  <a:pt x="1190117" y="798703"/>
                </a:lnTo>
                <a:lnTo>
                  <a:pt x="1156462" y="827024"/>
                </a:lnTo>
                <a:lnTo>
                  <a:pt x="1156462" y="857377"/>
                </a:lnTo>
                <a:lnTo>
                  <a:pt x="1216660" y="857377"/>
                </a:lnTo>
                <a:lnTo>
                  <a:pt x="1239647" y="850900"/>
                </a:lnTo>
                <a:lnTo>
                  <a:pt x="1248537" y="831342"/>
                </a:lnTo>
                <a:lnTo>
                  <a:pt x="1252093" y="794385"/>
                </a:lnTo>
                <a:lnTo>
                  <a:pt x="1260983" y="805180"/>
                </a:lnTo>
                <a:lnTo>
                  <a:pt x="1266317" y="809498"/>
                </a:lnTo>
                <a:lnTo>
                  <a:pt x="1273302" y="813943"/>
                </a:lnTo>
                <a:lnTo>
                  <a:pt x="1285748" y="820420"/>
                </a:lnTo>
                <a:lnTo>
                  <a:pt x="1291082" y="809498"/>
                </a:lnTo>
                <a:lnTo>
                  <a:pt x="1301750" y="800862"/>
                </a:lnTo>
                <a:lnTo>
                  <a:pt x="1310513" y="794385"/>
                </a:lnTo>
                <a:lnTo>
                  <a:pt x="1319403" y="785622"/>
                </a:lnTo>
                <a:lnTo>
                  <a:pt x="1319403" y="779145"/>
                </a:lnTo>
                <a:lnTo>
                  <a:pt x="1322959" y="770382"/>
                </a:lnTo>
                <a:close/>
              </a:path>
              <a:path w="8782050" h="6267450">
                <a:moveTo>
                  <a:pt x="1461135" y="702945"/>
                </a:moveTo>
                <a:lnTo>
                  <a:pt x="1452245" y="698627"/>
                </a:lnTo>
                <a:lnTo>
                  <a:pt x="1439926" y="694182"/>
                </a:lnTo>
                <a:lnTo>
                  <a:pt x="1427480" y="694182"/>
                </a:lnTo>
                <a:lnTo>
                  <a:pt x="1411605" y="692023"/>
                </a:lnTo>
                <a:lnTo>
                  <a:pt x="1399159" y="707263"/>
                </a:lnTo>
                <a:lnTo>
                  <a:pt x="1386713" y="718185"/>
                </a:lnTo>
                <a:lnTo>
                  <a:pt x="1386713" y="728980"/>
                </a:lnTo>
                <a:lnTo>
                  <a:pt x="1390269" y="737743"/>
                </a:lnTo>
                <a:lnTo>
                  <a:pt x="1393825" y="744220"/>
                </a:lnTo>
                <a:lnTo>
                  <a:pt x="1399159" y="752983"/>
                </a:lnTo>
                <a:lnTo>
                  <a:pt x="1409827" y="755142"/>
                </a:lnTo>
                <a:lnTo>
                  <a:pt x="1415034" y="755142"/>
                </a:lnTo>
                <a:lnTo>
                  <a:pt x="1423924" y="752983"/>
                </a:lnTo>
                <a:lnTo>
                  <a:pt x="1434592" y="744220"/>
                </a:lnTo>
                <a:lnTo>
                  <a:pt x="1443482" y="733425"/>
                </a:lnTo>
                <a:lnTo>
                  <a:pt x="1448816" y="724662"/>
                </a:lnTo>
                <a:lnTo>
                  <a:pt x="1455801" y="713867"/>
                </a:lnTo>
                <a:lnTo>
                  <a:pt x="1461135" y="702945"/>
                </a:lnTo>
                <a:close/>
              </a:path>
              <a:path w="8782050" h="6267450">
                <a:moveTo>
                  <a:pt x="1496568" y="668147"/>
                </a:moveTo>
                <a:lnTo>
                  <a:pt x="1485900" y="661543"/>
                </a:lnTo>
                <a:lnTo>
                  <a:pt x="1461135" y="652907"/>
                </a:lnTo>
                <a:lnTo>
                  <a:pt x="1455801" y="657225"/>
                </a:lnTo>
                <a:lnTo>
                  <a:pt x="1447038" y="661543"/>
                </a:lnTo>
                <a:lnTo>
                  <a:pt x="1439926" y="668147"/>
                </a:lnTo>
                <a:lnTo>
                  <a:pt x="1434592" y="668147"/>
                </a:lnTo>
                <a:lnTo>
                  <a:pt x="1434592" y="676783"/>
                </a:lnTo>
                <a:lnTo>
                  <a:pt x="1473581" y="676783"/>
                </a:lnTo>
                <a:lnTo>
                  <a:pt x="1489456" y="668147"/>
                </a:lnTo>
                <a:lnTo>
                  <a:pt x="1496568" y="668147"/>
                </a:lnTo>
                <a:close/>
              </a:path>
              <a:path w="8782050" h="6267450">
                <a:moveTo>
                  <a:pt x="1597914" y="1060450"/>
                </a:moveTo>
                <a:lnTo>
                  <a:pt x="1594358" y="1047750"/>
                </a:lnTo>
                <a:lnTo>
                  <a:pt x="1592580" y="1035050"/>
                </a:lnTo>
                <a:lnTo>
                  <a:pt x="1581899" y="1022350"/>
                </a:lnTo>
                <a:lnTo>
                  <a:pt x="1569593" y="1022350"/>
                </a:lnTo>
                <a:lnTo>
                  <a:pt x="1557147" y="1009650"/>
                </a:lnTo>
                <a:lnTo>
                  <a:pt x="1542923" y="1009650"/>
                </a:lnTo>
                <a:lnTo>
                  <a:pt x="1530604" y="1047750"/>
                </a:lnTo>
                <a:lnTo>
                  <a:pt x="1548257" y="1060450"/>
                </a:lnTo>
                <a:lnTo>
                  <a:pt x="1564259" y="1085850"/>
                </a:lnTo>
                <a:lnTo>
                  <a:pt x="1581899" y="1085850"/>
                </a:lnTo>
                <a:lnTo>
                  <a:pt x="1589011" y="1073150"/>
                </a:lnTo>
                <a:lnTo>
                  <a:pt x="1597914" y="1073150"/>
                </a:lnTo>
                <a:lnTo>
                  <a:pt x="1597914" y="1060450"/>
                </a:lnTo>
                <a:close/>
              </a:path>
              <a:path w="8782050" h="6267450">
                <a:moveTo>
                  <a:pt x="1604645" y="850900"/>
                </a:moveTo>
                <a:lnTo>
                  <a:pt x="1601089" y="846582"/>
                </a:lnTo>
                <a:lnTo>
                  <a:pt x="1601089" y="842137"/>
                </a:lnTo>
                <a:lnTo>
                  <a:pt x="1601089" y="839978"/>
                </a:lnTo>
                <a:lnTo>
                  <a:pt x="1597533" y="835660"/>
                </a:lnTo>
                <a:lnTo>
                  <a:pt x="1592326" y="831342"/>
                </a:lnTo>
                <a:lnTo>
                  <a:pt x="1585214" y="831342"/>
                </a:lnTo>
                <a:lnTo>
                  <a:pt x="1576311" y="842137"/>
                </a:lnTo>
                <a:lnTo>
                  <a:pt x="1555115" y="842137"/>
                </a:lnTo>
                <a:lnTo>
                  <a:pt x="1544447" y="839978"/>
                </a:lnTo>
                <a:lnTo>
                  <a:pt x="1535557" y="835660"/>
                </a:lnTo>
                <a:lnTo>
                  <a:pt x="1530223" y="835660"/>
                </a:lnTo>
                <a:lnTo>
                  <a:pt x="1530223" y="827024"/>
                </a:lnTo>
                <a:lnTo>
                  <a:pt x="1535557" y="827024"/>
                </a:lnTo>
                <a:lnTo>
                  <a:pt x="1535557" y="813943"/>
                </a:lnTo>
                <a:lnTo>
                  <a:pt x="1532001" y="805180"/>
                </a:lnTo>
                <a:lnTo>
                  <a:pt x="1532001" y="798703"/>
                </a:lnTo>
                <a:lnTo>
                  <a:pt x="1530223" y="789940"/>
                </a:lnTo>
                <a:lnTo>
                  <a:pt x="1526667" y="785622"/>
                </a:lnTo>
                <a:lnTo>
                  <a:pt x="1523111" y="779145"/>
                </a:lnTo>
                <a:lnTo>
                  <a:pt x="1501902" y="779145"/>
                </a:lnTo>
                <a:lnTo>
                  <a:pt x="1496568" y="783463"/>
                </a:lnTo>
                <a:lnTo>
                  <a:pt x="1489456" y="785622"/>
                </a:lnTo>
                <a:lnTo>
                  <a:pt x="1493012" y="813943"/>
                </a:lnTo>
                <a:lnTo>
                  <a:pt x="1496568" y="824738"/>
                </a:lnTo>
                <a:lnTo>
                  <a:pt x="1501902" y="839978"/>
                </a:lnTo>
                <a:lnTo>
                  <a:pt x="1507236" y="857377"/>
                </a:lnTo>
                <a:lnTo>
                  <a:pt x="1473581" y="855218"/>
                </a:lnTo>
                <a:lnTo>
                  <a:pt x="1447038" y="842137"/>
                </a:lnTo>
                <a:lnTo>
                  <a:pt x="1422146" y="827024"/>
                </a:lnTo>
                <a:lnTo>
                  <a:pt x="1393825" y="813943"/>
                </a:lnTo>
                <a:lnTo>
                  <a:pt x="1360170" y="800862"/>
                </a:lnTo>
                <a:lnTo>
                  <a:pt x="1356614" y="805180"/>
                </a:lnTo>
                <a:lnTo>
                  <a:pt x="1353058" y="805180"/>
                </a:lnTo>
                <a:lnTo>
                  <a:pt x="1349502" y="809498"/>
                </a:lnTo>
                <a:lnTo>
                  <a:pt x="1344168" y="809498"/>
                </a:lnTo>
                <a:lnTo>
                  <a:pt x="1347724" y="816102"/>
                </a:lnTo>
                <a:lnTo>
                  <a:pt x="1349502" y="820420"/>
                </a:lnTo>
                <a:lnTo>
                  <a:pt x="1349502" y="824738"/>
                </a:lnTo>
                <a:lnTo>
                  <a:pt x="1353058" y="827024"/>
                </a:lnTo>
                <a:lnTo>
                  <a:pt x="1360170" y="835660"/>
                </a:lnTo>
                <a:lnTo>
                  <a:pt x="1353058" y="839978"/>
                </a:lnTo>
                <a:lnTo>
                  <a:pt x="1347724" y="839978"/>
                </a:lnTo>
                <a:lnTo>
                  <a:pt x="1340739" y="842137"/>
                </a:lnTo>
                <a:lnTo>
                  <a:pt x="1331849" y="842137"/>
                </a:lnTo>
                <a:lnTo>
                  <a:pt x="1331849" y="850900"/>
                </a:lnTo>
                <a:lnTo>
                  <a:pt x="1337183" y="850900"/>
                </a:lnTo>
                <a:lnTo>
                  <a:pt x="1335405" y="861822"/>
                </a:lnTo>
                <a:lnTo>
                  <a:pt x="1328293" y="866140"/>
                </a:lnTo>
                <a:lnTo>
                  <a:pt x="1326515" y="870458"/>
                </a:lnTo>
                <a:lnTo>
                  <a:pt x="1319403" y="872617"/>
                </a:lnTo>
                <a:lnTo>
                  <a:pt x="1310513" y="877062"/>
                </a:lnTo>
                <a:lnTo>
                  <a:pt x="1310513" y="885698"/>
                </a:lnTo>
                <a:lnTo>
                  <a:pt x="1319403" y="885698"/>
                </a:lnTo>
                <a:lnTo>
                  <a:pt x="1337183" y="896620"/>
                </a:lnTo>
                <a:lnTo>
                  <a:pt x="1365504" y="900938"/>
                </a:lnTo>
                <a:lnTo>
                  <a:pt x="1390269" y="896620"/>
                </a:lnTo>
                <a:lnTo>
                  <a:pt x="1411605" y="885698"/>
                </a:lnTo>
                <a:lnTo>
                  <a:pt x="1447038" y="885698"/>
                </a:lnTo>
                <a:lnTo>
                  <a:pt x="1443482" y="896620"/>
                </a:lnTo>
                <a:lnTo>
                  <a:pt x="1436370" y="907415"/>
                </a:lnTo>
                <a:lnTo>
                  <a:pt x="1431036" y="918337"/>
                </a:lnTo>
                <a:lnTo>
                  <a:pt x="1422146" y="927100"/>
                </a:lnTo>
                <a:lnTo>
                  <a:pt x="1411605" y="933577"/>
                </a:lnTo>
                <a:lnTo>
                  <a:pt x="1415034" y="946658"/>
                </a:lnTo>
                <a:lnTo>
                  <a:pt x="1415034" y="953135"/>
                </a:lnTo>
                <a:lnTo>
                  <a:pt x="1418590" y="961898"/>
                </a:lnTo>
                <a:lnTo>
                  <a:pt x="1422146" y="968375"/>
                </a:lnTo>
                <a:lnTo>
                  <a:pt x="1448816" y="957580"/>
                </a:lnTo>
                <a:lnTo>
                  <a:pt x="1468247" y="937895"/>
                </a:lnTo>
                <a:lnTo>
                  <a:pt x="1489456" y="918337"/>
                </a:lnTo>
                <a:lnTo>
                  <a:pt x="1507236" y="903097"/>
                </a:lnTo>
                <a:lnTo>
                  <a:pt x="1532001" y="896620"/>
                </a:lnTo>
                <a:lnTo>
                  <a:pt x="1579880" y="896620"/>
                </a:lnTo>
                <a:lnTo>
                  <a:pt x="1597533" y="885698"/>
                </a:lnTo>
                <a:lnTo>
                  <a:pt x="1601089" y="877062"/>
                </a:lnTo>
                <a:lnTo>
                  <a:pt x="1601089" y="866140"/>
                </a:lnTo>
                <a:lnTo>
                  <a:pt x="1604645" y="857377"/>
                </a:lnTo>
                <a:lnTo>
                  <a:pt x="1604645" y="850900"/>
                </a:lnTo>
                <a:close/>
              </a:path>
              <a:path w="8782050" h="6267450">
                <a:moveTo>
                  <a:pt x="1643634" y="768223"/>
                </a:moveTo>
                <a:lnTo>
                  <a:pt x="1641856" y="752983"/>
                </a:lnTo>
                <a:lnTo>
                  <a:pt x="1634744" y="737743"/>
                </a:lnTo>
                <a:lnTo>
                  <a:pt x="1629537" y="724662"/>
                </a:lnTo>
                <a:lnTo>
                  <a:pt x="1617091" y="718185"/>
                </a:lnTo>
                <a:lnTo>
                  <a:pt x="1604645" y="709422"/>
                </a:lnTo>
                <a:lnTo>
                  <a:pt x="1606410" y="724662"/>
                </a:lnTo>
                <a:lnTo>
                  <a:pt x="1609979" y="737743"/>
                </a:lnTo>
                <a:lnTo>
                  <a:pt x="1613522" y="744220"/>
                </a:lnTo>
                <a:lnTo>
                  <a:pt x="1617091" y="752983"/>
                </a:lnTo>
                <a:lnTo>
                  <a:pt x="1625981" y="759460"/>
                </a:lnTo>
                <a:lnTo>
                  <a:pt x="1625981" y="768223"/>
                </a:lnTo>
                <a:lnTo>
                  <a:pt x="1643634" y="768223"/>
                </a:lnTo>
                <a:close/>
              </a:path>
              <a:path w="8782050" h="6267450">
                <a:moveTo>
                  <a:pt x="1672336" y="1352550"/>
                </a:moveTo>
                <a:lnTo>
                  <a:pt x="1668780" y="1327150"/>
                </a:lnTo>
                <a:lnTo>
                  <a:pt x="1659890" y="1301750"/>
                </a:lnTo>
                <a:lnTo>
                  <a:pt x="1644015" y="1289050"/>
                </a:lnTo>
                <a:lnTo>
                  <a:pt x="1626235" y="1289050"/>
                </a:lnTo>
                <a:lnTo>
                  <a:pt x="1597914" y="1276350"/>
                </a:lnTo>
                <a:lnTo>
                  <a:pt x="1580134" y="1162050"/>
                </a:lnTo>
                <a:lnTo>
                  <a:pt x="1567815" y="1123950"/>
                </a:lnTo>
                <a:lnTo>
                  <a:pt x="1544701" y="1085850"/>
                </a:lnTo>
                <a:lnTo>
                  <a:pt x="1507490" y="1047750"/>
                </a:lnTo>
                <a:lnTo>
                  <a:pt x="1498727" y="1073150"/>
                </a:lnTo>
                <a:lnTo>
                  <a:pt x="1496949" y="1098550"/>
                </a:lnTo>
                <a:lnTo>
                  <a:pt x="1507490" y="1123950"/>
                </a:lnTo>
                <a:lnTo>
                  <a:pt x="1507490" y="1149350"/>
                </a:lnTo>
                <a:lnTo>
                  <a:pt x="1505839" y="1162050"/>
                </a:lnTo>
                <a:lnTo>
                  <a:pt x="1502283" y="1162050"/>
                </a:lnTo>
                <a:lnTo>
                  <a:pt x="1493393" y="1149350"/>
                </a:lnTo>
                <a:lnTo>
                  <a:pt x="1480947" y="1136650"/>
                </a:lnTo>
                <a:lnTo>
                  <a:pt x="1476832" y="1123950"/>
                </a:lnTo>
                <a:lnTo>
                  <a:pt x="1468628" y="1098550"/>
                </a:lnTo>
                <a:lnTo>
                  <a:pt x="1449070" y="1098550"/>
                </a:lnTo>
                <a:lnTo>
                  <a:pt x="1447292" y="1111250"/>
                </a:lnTo>
                <a:lnTo>
                  <a:pt x="1436751" y="1111250"/>
                </a:lnTo>
                <a:lnTo>
                  <a:pt x="1434973" y="1123950"/>
                </a:lnTo>
                <a:lnTo>
                  <a:pt x="1427861" y="1123950"/>
                </a:lnTo>
                <a:lnTo>
                  <a:pt x="1422527" y="1111250"/>
                </a:lnTo>
                <a:lnTo>
                  <a:pt x="1418971" y="1111250"/>
                </a:lnTo>
                <a:lnTo>
                  <a:pt x="1415415" y="1098550"/>
                </a:lnTo>
                <a:lnTo>
                  <a:pt x="1411859" y="1098550"/>
                </a:lnTo>
                <a:lnTo>
                  <a:pt x="1406525" y="1085850"/>
                </a:lnTo>
                <a:lnTo>
                  <a:pt x="1335659" y="1085850"/>
                </a:lnTo>
                <a:lnTo>
                  <a:pt x="1335659" y="1073150"/>
                </a:lnTo>
                <a:lnTo>
                  <a:pt x="1337437" y="1073150"/>
                </a:lnTo>
                <a:lnTo>
                  <a:pt x="1337437" y="1060450"/>
                </a:lnTo>
                <a:lnTo>
                  <a:pt x="1310894" y="1060450"/>
                </a:lnTo>
                <a:lnTo>
                  <a:pt x="1291463" y="1073150"/>
                </a:lnTo>
                <a:lnTo>
                  <a:pt x="1277239" y="1098550"/>
                </a:lnTo>
                <a:lnTo>
                  <a:pt x="1264793" y="1123950"/>
                </a:lnTo>
                <a:lnTo>
                  <a:pt x="1252474" y="1149350"/>
                </a:lnTo>
                <a:lnTo>
                  <a:pt x="1252474" y="1187450"/>
                </a:lnTo>
                <a:lnTo>
                  <a:pt x="1257808" y="1212850"/>
                </a:lnTo>
                <a:lnTo>
                  <a:pt x="1264793" y="1225550"/>
                </a:lnTo>
                <a:lnTo>
                  <a:pt x="1273683" y="1250950"/>
                </a:lnTo>
                <a:lnTo>
                  <a:pt x="1277239" y="1276350"/>
                </a:lnTo>
                <a:lnTo>
                  <a:pt x="1372870" y="1276350"/>
                </a:lnTo>
                <a:lnTo>
                  <a:pt x="1381760" y="1289050"/>
                </a:lnTo>
                <a:lnTo>
                  <a:pt x="1394206" y="1301750"/>
                </a:lnTo>
                <a:lnTo>
                  <a:pt x="1394206" y="1314450"/>
                </a:lnTo>
                <a:lnTo>
                  <a:pt x="1337437" y="1314450"/>
                </a:lnTo>
                <a:lnTo>
                  <a:pt x="1314450" y="1327150"/>
                </a:lnTo>
                <a:lnTo>
                  <a:pt x="1298575" y="1339850"/>
                </a:lnTo>
                <a:lnTo>
                  <a:pt x="1291463" y="1339850"/>
                </a:lnTo>
                <a:lnTo>
                  <a:pt x="1302004" y="1365250"/>
                </a:lnTo>
                <a:lnTo>
                  <a:pt x="1316228" y="1377950"/>
                </a:lnTo>
                <a:lnTo>
                  <a:pt x="1332230" y="1377950"/>
                </a:lnTo>
                <a:lnTo>
                  <a:pt x="1349883" y="1390650"/>
                </a:lnTo>
                <a:lnTo>
                  <a:pt x="1372870" y="1390650"/>
                </a:lnTo>
                <a:lnTo>
                  <a:pt x="1415415" y="1403350"/>
                </a:lnTo>
                <a:lnTo>
                  <a:pt x="1486281" y="1403350"/>
                </a:lnTo>
                <a:lnTo>
                  <a:pt x="1519936" y="1390650"/>
                </a:lnTo>
                <a:lnTo>
                  <a:pt x="1555369" y="1377950"/>
                </a:lnTo>
                <a:lnTo>
                  <a:pt x="1585468" y="1390650"/>
                </a:lnTo>
                <a:lnTo>
                  <a:pt x="1617345" y="1403350"/>
                </a:lnTo>
                <a:lnTo>
                  <a:pt x="1635125" y="1403350"/>
                </a:lnTo>
                <a:lnTo>
                  <a:pt x="1651000" y="1390650"/>
                </a:lnTo>
                <a:lnTo>
                  <a:pt x="1667002" y="1390650"/>
                </a:lnTo>
                <a:lnTo>
                  <a:pt x="1663446" y="1377950"/>
                </a:lnTo>
                <a:lnTo>
                  <a:pt x="1663446" y="1365250"/>
                </a:lnTo>
                <a:lnTo>
                  <a:pt x="1656334" y="1365250"/>
                </a:lnTo>
                <a:lnTo>
                  <a:pt x="1651000" y="1352550"/>
                </a:lnTo>
                <a:lnTo>
                  <a:pt x="1651000" y="1339850"/>
                </a:lnTo>
                <a:lnTo>
                  <a:pt x="1656334" y="1352550"/>
                </a:lnTo>
                <a:lnTo>
                  <a:pt x="1672336" y="1352550"/>
                </a:lnTo>
                <a:close/>
              </a:path>
              <a:path w="8782050" h="6267450">
                <a:moveTo>
                  <a:pt x="1767840" y="493903"/>
                </a:moveTo>
                <a:lnTo>
                  <a:pt x="1739519" y="493903"/>
                </a:lnTo>
                <a:lnTo>
                  <a:pt x="1743075" y="500507"/>
                </a:lnTo>
                <a:lnTo>
                  <a:pt x="1746631" y="504825"/>
                </a:lnTo>
                <a:lnTo>
                  <a:pt x="1751965" y="504825"/>
                </a:lnTo>
                <a:lnTo>
                  <a:pt x="1755394" y="500507"/>
                </a:lnTo>
                <a:lnTo>
                  <a:pt x="1767840" y="500507"/>
                </a:lnTo>
                <a:lnTo>
                  <a:pt x="1767840" y="493903"/>
                </a:lnTo>
                <a:close/>
              </a:path>
              <a:path w="8782050" h="6267450">
                <a:moveTo>
                  <a:pt x="1780032" y="805180"/>
                </a:moveTo>
                <a:lnTo>
                  <a:pt x="1776476" y="800862"/>
                </a:lnTo>
                <a:lnTo>
                  <a:pt x="1774698" y="794385"/>
                </a:lnTo>
                <a:lnTo>
                  <a:pt x="1771269" y="789940"/>
                </a:lnTo>
                <a:lnTo>
                  <a:pt x="1767713" y="789940"/>
                </a:lnTo>
                <a:lnTo>
                  <a:pt x="1764157" y="785622"/>
                </a:lnTo>
                <a:lnTo>
                  <a:pt x="1751711" y="785622"/>
                </a:lnTo>
                <a:lnTo>
                  <a:pt x="1751711" y="809498"/>
                </a:lnTo>
                <a:lnTo>
                  <a:pt x="1730502" y="809498"/>
                </a:lnTo>
                <a:lnTo>
                  <a:pt x="1705610" y="813943"/>
                </a:lnTo>
                <a:lnTo>
                  <a:pt x="1684401" y="816102"/>
                </a:lnTo>
                <a:lnTo>
                  <a:pt x="1666621" y="809498"/>
                </a:lnTo>
                <a:lnTo>
                  <a:pt x="1656080" y="813943"/>
                </a:lnTo>
                <a:lnTo>
                  <a:pt x="1643634" y="813943"/>
                </a:lnTo>
                <a:lnTo>
                  <a:pt x="1643634" y="816102"/>
                </a:lnTo>
                <a:lnTo>
                  <a:pt x="1641856" y="820420"/>
                </a:lnTo>
                <a:lnTo>
                  <a:pt x="1638300" y="827024"/>
                </a:lnTo>
                <a:lnTo>
                  <a:pt x="1631188" y="827024"/>
                </a:lnTo>
                <a:lnTo>
                  <a:pt x="1643634" y="850900"/>
                </a:lnTo>
                <a:lnTo>
                  <a:pt x="1659636" y="861822"/>
                </a:lnTo>
                <a:lnTo>
                  <a:pt x="1675511" y="866140"/>
                </a:lnTo>
                <a:lnTo>
                  <a:pt x="1689735" y="861822"/>
                </a:lnTo>
                <a:lnTo>
                  <a:pt x="1705610" y="866140"/>
                </a:lnTo>
                <a:lnTo>
                  <a:pt x="1718056" y="877062"/>
                </a:lnTo>
                <a:lnTo>
                  <a:pt x="1725168" y="885698"/>
                </a:lnTo>
                <a:lnTo>
                  <a:pt x="1725168" y="903097"/>
                </a:lnTo>
                <a:lnTo>
                  <a:pt x="1726946" y="911860"/>
                </a:lnTo>
                <a:lnTo>
                  <a:pt x="1734058" y="918337"/>
                </a:lnTo>
                <a:lnTo>
                  <a:pt x="1737614" y="922655"/>
                </a:lnTo>
                <a:lnTo>
                  <a:pt x="1739265" y="922655"/>
                </a:lnTo>
                <a:lnTo>
                  <a:pt x="1739265" y="927100"/>
                </a:lnTo>
                <a:lnTo>
                  <a:pt x="1746377" y="927100"/>
                </a:lnTo>
                <a:lnTo>
                  <a:pt x="1751711" y="918337"/>
                </a:lnTo>
                <a:lnTo>
                  <a:pt x="1758823" y="916178"/>
                </a:lnTo>
                <a:lnTo>
                  <a:pt x="1767713" y="911860"/>
                </a:lnTo>
                <a:lnTo>
                  <a:pt x="1771269" y="885698"/>
                </a:lnTo>
                <a:lnTo>
                  <a:pt x="1773618" y="861822"/>
                </a:lnTo>
                <a:lnTo>
                  <a:pt x="1774698" y="850900"/>
                </a:lnTo>
                <a:lnTo>
                  <a:pt x="1780032" y="827024"/>
                </a:lnTo>
                <a:lnTo>
                  <a:pt x="1780032" y="816102"/>
                </a:lnTo>
                <a:lnTo>
                  <a:pt x="1780032" y="805180"/>
                </a:lnTo>
                <a:close/>
              </a:path>
              <a:path w="8782050" h="6267450">
                <a:moveTo>
                  <a:pt x="1801368" y="752983"/>
                </a:moveTo>
                <a:lnTo>
                  <a:pt x="1799590" y="739902"/>
                </a:lnTo>
                <a:lnTo>
                  <a:pt x="1799590" y="733425"/>
                </a:lnTo>
                <a:lnTo>
                  <a:pt x="1796034" y="724662"/>
                </a:lnTo>
                <a:lnTo>
                  <a:pt x="1796034" y="718185"/>
                </a:lnTo>
                <a:lnTo>
                  <a:pt x="1739265" y="718185"/>
                </a:lnTo>
                <a:lnTo>
                  <a:pt x="1739265" y="744220"/>
                </a:lnTo>
                <a:lnTo>
                  <a:pt x="1751711" y="748665"/>
                </a:lnTo>
                <a:lnTo>
                  <a:pt x="1762379" y="748665"/>
                </a:lnTo>
                <a:lnTo>
                  <a:pt x="1774698" y="752983"/>
                </a:lnTo>
                <a:lnTo>
                  <a:pt x="1801368" y="752983"/>
                </a:lnTo>
                <a:close/>
              </a:path>
              <a:path w="8782050" h="6267450">
                <a:moveTo>
                  <a:pt x="1829943" y="1403350"/>
                </a:moveTo>
                <a:lnTo>
                  <a:pt x="1780413" y="1352550"/>
                </a:lnTo>
                <a:lnTo>
                  <a:pt x="1751965" y="1327150"/>
                </a:lnTo>
                <a:lnTo>
                  <a:pt x="1755521" y="1339850"/>
                </a:lnTo>
                <a:lnTo>
                  <a:pt x="1755521" y="1352550"/>
                </a:lnTo>
                <a:lnTo>
                  <a:pt x="1762633" y="1352550"/>
                </a:lnTo>
                <a:lnTo>
                  <a:pt x="1734312" y="1377950"/>
                </a:lnTo>
                <a:lnTo>
                  <a:pt x="1734312" y="1390650"/>
                </a:lnTo>
                <a:lnTo>
                  <a:pt x="1750187" y="1390650"/>
                </a:lnTo>
                <a:lnTo>
                  <a:pt x="1775079" y="1416050"/>
                </a:lnTo>
                <a:lnTo>
                  <a:pt x="1814068" y="1416050"/>
                </a:lnTo>
                <a:lnTo>
                  <a:pt x="1821053" y="1403350"/>
                </a:lnTo>
                <a:lnTo>
                  <a:pt x="1829943" y="1403350"/>
                </a:lnTo>
                <a:close/>
              </a:path>
              <a:path w="8782050" h="6267450">
                <a:moveTo>
                  <a:pt x="1836801" y="1127252"/>
                </a:moveTo>
                <a:lnTo>
                  <a:pt x="1824355" y="1044575"/>
                </a:lnTo>
                <a:lnTo>
                  <a:pt x="1808480" y="968375"/>
                </a:lnTo>
                <a:lnTo>
                  <a:pt x="1780032" y="968375"/>
                </a:lnTo>
                <a:lnTo>
                  <a:pt x="1712722" y="977138"/>
                </a:lnTo>
                <a:lnTo>
                  <a:pt x="1714500" y="992378"/>
                </a:lnTo>
                <a:lnTo>
                  <a:pt x="1718056" y="998855"/>
                </a:lnTo>
                <a:lnTo>
                  <a:pt x="1725168" y="1007618"/>
                </a:lnTo>
                <a:lnTo>
                  <a:pt x="1730502" y="1009777"/>
                </a:lnTo>
                <a:lnTo>
                  <a:pt x="1737614" y="1014095"/>
                </a:lnTo>
                <a:lnTo>
                  <a:pt x="1746377" y="1018413"/>
                </a:lnTo>
                <a:lnTo>
                  <a:pt x="1737614" y="1033653"/>
                </a:lnTo>
                <a:lnTo>
                  <a:pt x="1725168" y="1044575"/>
                </a:lnTo>
                <a:lnTo>
                  <a:pt x="1712722" y="1051052"/>
                </a:lnTo>
                <a:lnTo>
                  <a:pt x="1705610" y="1120775"/>
                </a:lnTo>
                <a:lnTo>
                  <a:pt x="1746377" y="1127252"/>
                </a:lnTo>
                <a:lnTo>
                  <a:pt x="1746377" y="1151255"/>
                </a:lnTo>
                <a:lnTo>
                  <a:pt x="1758823" y="1157732"/>
                </a:lnTo>
                <a:lnTo>
                  <a:pt x="1771269" y="1170813"/>
                </a:lnTo>
                <a:lnTo>
                  <a:pt x="1780032" y="1177290"/>
                </a:lnTo>
                <a:lnTo>
                  <a:pt x="1788922" y="1172972"/>
                </a:lnTo>
                <a:lnTo>
                  <a:pt x="1792478" y="1166368"/>
                </a:lnTo>
                <a:lnTo>
                  <a:pt x="1796034" y="1162050"/>
                </a:lnTo>
                <a:lnTo>
                  <a:pt x="1796034" y="1142492"/>
                </a:lnTo>
                <a:lnTo>
                  <a:pt x="1801368" y="1136015"/>
                </a:lnTo>
                <a:lnTo>
                  <a:pt x="1820799" y="1142492"/>
                </a:lnTo>
                <a:lnTo>
                  <a:pt x="1824570" y="1136015"/>
                </a:lnTo>
                <a:lnTo>
                  <a:pt x="1829689" y="1127252"/>
                </a:lnTo>
                <a:lnTo>
                  <a:pt x="1836801" y="1127252"/>
                </a:lnTo>
                <a:close/>
              </a:path>
              <a:path w="8782050" h="6267450">
                <a:moveTo>
                  <a:pt x="1842135" y="633349"/>
                </a:moveTo>
                <a:lnTo>
                  <a:pt x="1829689" y="622427"/>
                </a:lnTo>
                <a:lnTo>
                  <a:pt x="1817243" y="607187"/>
                </a:lnTo>
                <a:lnTo>
                  <a:pt x="1808480" y="591947"/>
                </a:lnTo>
                <a:lnTo>
                  <a:pt x="1780032" y="591947"/>
                </a:lnTo>
                <a:lnTo>
                  <a:pt x="1780032" y="626745"/>
                </a:lnTo>
                <a:lnTo>
                  <a:pt x="1776476" y="641985"/>
                </a:lnTo>
                <a:lnTo>
                  <a:pt x="1774812" y="652195"/>
                </a:lnTo>
                <a:lnTo>
                  <a:pt x="1771396" y="637540"/>
                </a:lnTo>
                <a:lnTo>
                  <a:pt x="1764284" y="626618"/>
                </a:lnTo>
                <a:lnTo>
                  <a:pt x="1762506" y="617982"/>
                </a:lnTo>
                <a:lnTo>
                  <a:pt x="1762506" y="611378"/>
                </a:lnTo>
                <a:lnTo>
                  <a:pt x="1751965" y="611378"/>
                </a:lnTo>
                <a:lnTo>
                  <a:pt x="1751965" y="617982"/>
                </a:lnTo>
                <a:lnTo>
                  <a:pt x="1734185" y="600583"/>
                </a:lnTo>
                <a:lnTo>
                  <a:pt x="1714754" y="576580"/>
                </a:lnTo>
                <a:lnTo>
                  <a:pt x="1696974" y="559181"/>
                </a:lnTo>
                <a:lnTo>
                  <a:pt x="1675765" y="539623"/>
                </a:lnTo>
                <a:lnTo>
                  <a:pt x="1643888" y="528701"/>
                </a:lnTo>
                <a:lnTo>
                  <a:pt x="1642110" y="550545"/>
                </a:lnTo>
                <a:lnTo>
                  <a:pt x="1642110" y="565785"/>
                </a:lnTo>
                <a:lnTo>
                  <a:pt x="1643888" y="576580"/>
                </a:lnTo>
                <a:lnTo>
                  <a:pt x="1642110" y="589661"/>
                </a:lnTo>
                <a:lnTo>
                  <a:pt x="1631442" y="600583"/>
                </a:lnTo>
                <a:lnTo>
                  <a:pt x="1659763" y="617982"/>
                </a:lnTo>
                <a:lnTo>
                  <a:pt x="1689862" y="626618"/>
                </a:lnTo>
                <a:lnTo>
                  <a:pt x="1714754" y="637540"/>
                </a:lnTo>
                <a:lnTo>
                  <a:pt x="1739519" y="661416"/>
                </a:lnTo>
                <a:lnTo>
                  <a:pt x="1746631" y="657098"/>
                </a:lnTo>
                <a:lnTo>
                  <a:pt x="1755394" y="657098"/>
                </a:lnTo>
                <a:lnTo>
                  <a:pt x="1755394" y="652780"/>
                </a:lnTo>
                <a:lnTo>
                  <a:pt x="1774710" y="652780"/>
                </a:lnTo>
                <a:lnTo>
                  <a:pt x="1774698" y="652907"/>
                </a:lnTo>
                <a:lnTo>
                  <a:pt x="1774698" y="668147"/>
                </a:lnTo>
                <a:lnTo>
                  <a:pt x="1783588" y="672465"/>
                </a:lnTo>
                <a:lnTo>
                  <a:pt x="1792478" y="672465"/>
                </a:lnTo>
                <a:lnTo>
                  <a:pt x="1799590" y="676783"/>
                </a:lnTo>
                <a:lnTo>
                  <a:pt x="1820799" y="676783"/>
                </a:lnTo>
                <a:lnTo>
                  <a:pt x="1826133" y="657225"/>
                </a:lnTo>
                <a:lnTo>
                  <a:pt x="1829689" y="648589"/>
                </a:lnTo>
                <a:lnTo>
                  <a:pt x="1833245" y="646303"/>
                </a:lnTo>
                <a:lnTo>
                  <a:pt x="1836801" y="641985"/>
                </a:lnTo>
                <a:lnTo>
                  <a:pt x="1842135" y="633349"/>
                </a:lnTo>
                <a:close/>
              </a:path>
              <a:path w="8782050" h="6267450">
                <a:moveTo>
                  <a:pt x="1882775" y="892302"/>
                </a:moveTo>
                <a:lnTo>
                  <a:pt x="1875790" y="842137"/>
                </a:lnTo>
                <a:lnTo>
                  <a:pt x="1854454" y="846582"/>
                </a:lnTo>
                <a:lnTo>
                  <a:pt x="1842135" y="855218"/>
                </a:lnTo>
                <a:lnTo>
                  <a:pt x="1829689" y="866140"/>
                </a:lnTo>
                <a:lnTo>
                  <a:pt x="1813687" y="877062"/>
                </a:lnTo>
                <a:lnTo>
                  <a:pt x="1813687" y="892302"/>
                </a:lnTo>
                <a:lnTo>
                  <a:pt x="1817243" y="896620"/>
                </a:lnTo>
                <a:lnTo>
                  <a:pt x="1817243" y="900938"/>
                </a:lnTo>
                <a:lnTo>
                  <a:pt x="1820799" y="900938"/>
                </a:lnTo>
                <a:lnTo>
                  <a:pt x="1820799" y="911860"/>
                </a:lnTo>
                <a:lnTo>
                  <a:pt x="1833245" y="911860"/>
                </a:lnTo>
                <a:lnTo>
                  <a:pt x="1836801" y="916178"/>
                </a:lnTo>
                <a:lnTo>
                  <a:pt x="1838579" y="916178"/>
                </a:lnTo>
                <a:lnTo>
                  <a:pt x="1842135" y="918337"/>
                </a:lnTo>
                <a:lnTo>
                  <a:pt x="1850898" y="916178"/>
                </a:lnTo>
                <a:lnTo>
                  <a:pt x="1859788" y="907415"/>
                </a:lnTo>
                <a:lnTo>
                  <a:pt x="1866900" y="903097"/>
                </a:lnTo>
                <a:lnTo>
                  <a:pt x="1872234" y="900938"/>
                </a:lnTo>
                <a:lnTo>
                  <a:pt x="1882775" y="892302"/>
                </a:lnTo>
                <a:close/>
              </a:path>
              <a:path w="8782050" h="6267450">
                <a:moveTo>
                  <a:pt x="1888109" y="676783"/>
                </a:moveTo>
                <a:lnTo>
                  <a:pt x="1842135" y="676783"/>
                </a:lnTo>
                <a:lnTo>
                  <a:pt x="1847342" y="702945"/>
                </a:lnTo>
                <a:lnTo>
                  <a:pt x="1888109" y="692023"/>
                </a:lnTo>
                <a:lnTo>
                  <a:pt x="1888109" y="676783"/>
                </a:lnTo>
                <a:close/>
              </a:path>
              <a:path w="8782050" h="6267450">
                <a:moveTo>
                  <a:pt x="1937766" y="987933"/>
                </a:moveTo>
                <a:lnTo>
                  <a:pt x="1934210" y="972820"/>
                </a:lnTo>
                <a:lnTo>
                  <a:pt x="1934210" y="961898"/>
                </a:lnTo>
                <a:lnTo>
                  <a:pt x="1932432" y="953135"/>
                </a:lnTo>
                <a:lnTo>
                  <a:pt x="1916557" y="946658"/>
                </a:lnTo>
                <a:lnTo>
                  <a:pt x="1895221" y="942340"/>
                </a:lnTo>
                <a:lnTo>
                  <a:pt x="1847342" y="933577"/>
                </a:lnTo>
                <a:lnTo>
                  <a:pt x="1842135" y="968375"/>
                </a:lnTo>
                <a:lnTo>
                  <a:pt x="1845691" y="998855"/>
                </a:lnTo>
                <a:lnTo>
                  <a:pt x="1847342" y="1033653"/>
                </a:lnTo>
                <a:lnTo>
                  <a:pt x="1854454" y="1064133"/>
                </a:lnTo>
                <a:lnTo>
                  <a:pt x="1854454" y="1090295"/>
                </a:lnTo>
                <a:lnTo>
                  <a:pt x="1847342" y="1112012"/>
                </a:lnTo>
                <a:lnTo>
                  <a:pt x="1854454" y="1136015"/>
                </a:lnTo>
                <a:lnTo>
                  <a:pt x="1875790" y="1136015"/>
                </a:lnTo>
                <a:lnTo>
                  <a:pt x="1882775" y="1131570"/>
                </a:lnTo>
                <a:lnTo>
                  <a:pt x="1888109" y="1127252"/>
                </a:lnTo>
                <a:lnTo>
                  <a:pt x="1895221" y="1116330"/>
                </a:lnTo>
                <a:lnTo>
                  <a:pt x="1896999" y="1101090"/>
                </a:lnTo>
                <a:lnTo>
                  <a:pt x="1900555" y="1079373"/>
                </a:lnTo>
                <a:lnTo>
                  <a:pt x="1896999" y="1059815"/>
                </a:lnTo>
                <a:lnTo>
                  <a:pt x="1900555" y="1051052"/>
                </a:lnTo>
                <a:lnTo>
                  <a:pt x="1907667" y="1048893"/>
                </a:lnTo>
                <a:lnTo>
                  <a:pt x="1909445" y="1044575"/>
                </a:lnTo>
                <a:lnTo>
                  <a:pt x="1934210" y="1009777"/>
                </a:lnTo>
                <a:lnTo>
                  <a:pt x="1937766" y="1003173"/>
                </a:lnTo>
                <a:lnTo>
                  <a:pt x="1937766" y="987933"/>
                </a:lnTo>
                <a:close/>
              </a:path>
              <a:path w="8782050" h="6267450">
                <a:moveTo>
                  <a:pt x="1966087" y="692023"/>
                </a:moveTo>
                <a:lnTo>
                  <a:pt x="1937766" y="692023"/>
                </a:lnTo>
                <a:lnTo>
                  <a:pt x="1937766" y="709422"/>
                </a:lnTo>
                <a:lnTo>
                  <a:pt x="1966087" y="709422"/>
                </a:lnTo>
                <a:lnTo>
                  <a:pt x="1966087" y="692023"/>
                </a:lnTo>
                <a:close/>
              </a:path>
              <a:path w="8782050" h="6267450">
                <a:moveTo>
                  <a:pt x="2058416" y="561594"/>
                </a:moveTo>
                <a:lnTo>
                  <a:pt x="2045970" y="536194"/>
                </a:lnTo>
                <a:lnTo>
                  <a:pt x="2033651" y="523494"/>
                </a:lnTo>
                <a:lnTo>
                  <a:pt x="2024761" y="510794"/>
                </a:lnTo>
                <a:lnTo>
                  <a:pt x="2015871" y="472694"/>
                </a:lnTo>
                <a:lnTo>
                  <a:pt x="2012315" y="434594"/>
                </a:lnTo>
                <a:lnTo>
                  <a:pt x="1959229" y="409194"/>
                </a:lnTo>
                <a:lnTo>
                  <a:pt x="1916684" y="383794"/>
                </a:lnTo>
                <a:lnTo>
                  <a:pt x="1883029" y="332994"/>
                </a:lnTo>
                <a:lnTo>
                  <a:pt x="1867027" y="332994"/>
                </a:lnTo>
                <a:lnTo>
                  <a:pt x="1863471" y="345694"/>
                </a:lnTo>
                <a:lnTo>
                  <a:pt x="1858264" y="358394"/>
                </a:lnTo>
                <a:lnTo>
                  <a:pt x="1851152" y="371094"/>
                </a:lnTo>
                <a:lnTo>
                  <a:pt x="1847596" y="383794"/>
                </a:lnTo>
                <a:lnTo>
                  <a:pt x="1842262" y="396494"/>
                </a:lnTo>
                <a:lnTo>
                  <a:pt x="1829816" y="396494"/>
                </a:lnTo>
                <a:lnTo>
                  <a:pt x="1826260" y="409194"/>
                </a:lnTo>
                <a:lnTo>
                  <a:pt x="1824609" y="409194"/>
                </a:lnTo>
                <a:lnTo>
                  <a:pt x="1824609" y="434594"/>
                </a:lnTo>
                <a:lnTo>
                  <a:pt x="1821053" y="434594"/>
                </a:lnTo>
                <a:lnTo>
                  <a:pt x="1813941" y="447294"/>
                </a:lnTo>
                <a:lnTo>
                  <a:pt x="1801495" y="447294"/>
                </a:lnTo>
                <a:lnTo>
                  <a:pt x="1801495" y="472694"/>
                </a:lnTo>
                <a:lnTo>
                  <a:pt x="1805051" y="485394"/>
                </a:lnTo>
                <a:lnTo>
                  <a:pt x="1812163" y="498094"/>
                </a:lnTo>
                <a:lnTo>
                  <a:pt x="1813941" y="510794"/>
                </a:lnTo>
                <a:lnTo>
                  <a:pt x="1829816" y="523494"/>
                </a:lnTo>
                <a:lnTo>
                  <a:pt x="1851152" y="536194"/>
                </a:lnTo>
                <a:lnTo>
                  <a:pt x="1883029" y="536194"/>
                </a:lnTo>
                <a:lnTo>
                  <a:pt x="1842262" y="561594"/>
                </a:lnTo>
                <a:lnTo>
                  <a:pt x="1851152" y="574294"/>
                </a:lnTo>
                <a:lnTo>
                  <a:pt x="1858264" y="599694"/>
                </a:lnTo>
                <a:lnTo>
                  <a:pt x="1863471" y="625094"/>
                </a:lnTo>
                <a:lnTo>
                  <a:pt x="1888363" y="625094"/>
                </a:lnTo>
                <a:lnTo>
                  <a:pt x="1920240" y="637794"/>
                </a:lnTo>
                <a:lnTo>
                  <a:pt x="1946783" y="625094"/>
                </a:lnTo>
                <a:lnTo>
                  <a:pt x="1966341" y="625094"/>
                </a:lnTo>
                <a:lnTo>
                  <a:pt x="1971548" y="612394"/>
                </a:lnTo>
                <a:lnTo>
                  <a:pt x="1978660" y="612394"/>
                </a:lnTo>
                <a:lnTo>
                  <a:pt x="1982216" y="599694"/>
                </a:lnTo>
                <a:lnTo>
                  <a:pt x="1983994" y="586994"/>
                </a:lnTo>
                <a:lnTo>
                  <a:pt x="1996440" y="574294"/>
                </a:lnTo>
                <a:lnTo>
                  <a:pt x="2015871" y="561594"/>
                </a:lnTo>
                <a:lnTo>
                  <a:pt x="2058416" y="561594"/>
                </a:lnTo>
                <a:close/>
              </a:path>
              <a:path w="8782050" h="6267450">
                <a:moveTo>
                  <a:pt x="2154174" y="1873250"/>
                </a:moveTo>
                <a:lnTo>
                  <a:pt x="2152396" y="1860550"/>
                </a:lnTo>
                <a:lnTo>
                  <a:pt x="2148840" y="1860550"/>
                </a:lnTo>
                <a:lnTo>
                  <a:pt x="2141728" y="1847850"/>
                </a:lnTo>
                <a:lnTo>
                  <a:pt x="2132838" y="1860550"/>
                </a:lnTo>
                <a:lnTo>
                  <a:pt x="2120519" y="1873250"/>
                </a:lnTo>
                <a:lnTo>
                  <a:pt x="2108073" y="1873250"/>
                </a:lnTo>
                <a:lnTo>
                  <a:pt x="2108073" y="1885950"/>
                </a:lnTo>
                <a:lnTo>
                  <a:pt x="2115185" y="1885950"/>
                </a:lnTo>
                <a:lnTo>
                  <a:pt x="2124075" y="1898650"/>
                </a:lnTo>
                <a:lnTo>
                  <a:pt x="2154174" y="1898650"/>
                </a:lnTo>
                <a:lnTo>
                  <a:pt x="2154174" y="1873250"/>
                </a:lnTo>
                <a:close/>
              </a:path>
              <a:path w="8782050" h="6267450">
                <a:moveTo>
                  <a:pt x="2187829" y="2368550"/>
                </a:moveTo>
                <a:lnTo>
                  <a:pt x="2161286" y="2368550"/>
                </a:lnTo>
                <a:lnTo>
                  <a:pt x="2161286" y="2393950"/>
                </a:lnTo>
                <a:lnTo>
                  <a:pt x="2178939" y="2393950"/>
                </a:lnTo>
                <a:lnTo>
                  <a:pt x="2182495" y="2381250"/>
                </a:lnTo>
                <a:lnTo>
                  <a:pt x="2187829" y="2381250"/>
                </a:lnTo>
                <a:lnTo>
                  <a:pt x="2187829" y="2368550"/>
                </a:lnTo>
                <a:close/>
              </a:path>
              <a:path w="8782050" h="6267450">
                <a:moveTo>
                  <a:pt x="2187829" y="1797050"/>
                </a:moveTo>
                <a:lnTo>
                  <a:pt x="2127631" y="1708150"/>
                </a:lnTo>
                <a:lnTo>
                  <a:pt x="2092198" y="1708150"/>
                </a:lnTo>
                <a:lnTo>
                  <a:pt x="2092198" y="1682750"/>
                </a:lnTo>
                <a:lnTo>
                  <a:pt x="2090420" y="1682750"/>
                </a:lnTo>
                <a:lnTo>
                  <a:pt x="2086864" y="1670050"/>
                </a:lnTo>
                <a:lnTo>
                  <a:pt x="2086864" y="1657350"/>
                </a:lnTo>
                <a:lnTo>
                  <a:pt x="2067306" y="1670050"/>
                </a:lnTo>
                <a:lnTo>
                  <a:pt x="2054987" y="1708150"/>
                </a:lnTo>
                <a:lnTo>
                  <a:pt x="2042541" y="1733550"/>
                </a:lnTo>
                <a:lnTo>
                  <a:pt x="2024888" y="1758950"/>
                </a:lnTo>
                <a:lnTo>
                  <a:pt x="2030095" y="1771650"/>
                </a:lnTo>
                <a:lnTo>
                  <a:pt x="2053209" y="1771650"/>
                </a:lnTo>
                <a:lnTo>
                  <a:pt x="2058543" y="1784350"/>
                </a:lnTo>
                <a:lnTo>
                  <a:pt x="2067306" y="1784350"/>
                </a:lnTo>
                <a:lnTo>
                  <a:pt x="2074418" y="1809750"/>
                </a:lnTo>
                <a:lnTo>
                  <a:pt x="2077974" y="1809750"/>
                </a:lnTo>
                <a:lnTo>
                  <a:pt x="2074418" y="1822450"/>
                </a:lnTo>
                <a:lnTo>
                  <a:pt x="2074418" y="1835150"/>
                </a:lnTo>
                <a:lnTo>
                  <a:pt x="2099183" y="1822450"/>
                </a:lnTo>
                <a:lnTo>
                  <a:pt x="2116963" y="1809750"/>
                </a:lnTo>
                <a:lnTo>
                  <a:pt x="2127631" y="1771650"/>
                </a:lnTo>
                <a:lnTo>
                  <a:pt x="2136394" y="1784350"/>
                </a:lnTo>
                <a:lnTo>
                  <a:pt x="2141728" y="1784350"/>
                </a:lnTo>
                <a:lnTo>
                  <a:pt x="2148840" y="1797050"/>
                </a:lnTo>
                <a:lnTo>
                  <a:pt x="2148840" y="1835150"/>
                </a:lnTo>
                <a:lnTo>
                  <a:pt x="2157730" y="1822450"/>
                </a:lnTo>
                <a:lnTo>
                  <a:pt x="2177161" y="1822450"/>
                </a:lnTo>
                <a:lnTo>
                  <a:pt x="2182495" y="1809750"/>
                </a:lnTo>
                <a:lnTo>
                  <a:pt x="2186051" y="1809750"/>
                </a:lnTo>
                <a:lnTo>
                  <a:pt x="2187829" y="1797050"/>
                </a:lnTo>
                <a:close/>
              </a:path>
              <a:path w="8782050" h="6267450">
                <a:moveTo>
                  <a:pt x="2210562" y="866140"/>
                </a:moveTo>
                <a:lnTo>
                  <a:pt x="2207006" y="857377"/>
                </a:lnTo>
                <a:lnTo>
                  <a:pt x="2203577" y="846582"/>
                </a:lnTo>
                <a:lnTo>
                  <a:pt x="2203577" y="835660"/>
                </a:lnTo>
                <a:lnTo>
                  <a:pt x="2164588" y="831342"/>
                </a:lnTo>
                <a:lnTo>
                  <a:pt x="2116709" y="835660"/>
                </a:lnTo>
                <a:lnTo>
                  <a:pt x="2029841" y="835660"/>
                </a:lnTo>
                <a:lnTo>
                  <a:pt x="1990852" y="824738"/>
                </a:lnTo>
                <a:lnTo>
                  <a:pt x="1957197" y="800862"/>
                </a:lnTo>
                <a:lnTo>
                  <a:pt x="1957197" y="774700"/>
                </a:lnTo>
                <a:lnTo>
                  <a:pt x="1953768" y="763905"/>
                </a:lnTo>
                <a:lnTo>
                  <a:pt x="1950212" y="752983"/>
                </a:lnTo>
                <a:lnTo>
                  <a:pt x="1950212" y="748665"/>
                </a:lnTo>
                <a:lnTo>
                  <a:pt x="1950212" y="744220"/>
                </a:lnTo>
                <a:lnTo>
                  <a:pt x="1919986" y="748665"/>
                </a:lnTo>
                <a:lnTo>
                  <a:pt x="1900555" y="748665"/>
                </a:lnTo>
                <a:lnTo>
                  <a:pt x="1888109" y="739902"/>
                </a:lnTo>
                <a:lnTo>
                  <a:pt x="1882775" y="718185"/>
                </a:lnTo>
                <a:lnTo>
                  <a:pt x="1872234" y="718185"/>
                </a:lnTo>
                <a:lnTo>
                  <a:pt x="1866900" y="722503"/>
                </a:lnTo>
                <a:lnTo>
                  <a:pt x="1859788" y="722503"/>
                </a:lnTo>
                <a:lnTo>
                  <a:pt x="1854454" y="724662"/>
                </a:lnTo>
                <a:lnTo>
                  <a:pt x="1836801" y="728980"/>
                </a:lnTo>
                <a:lnTo>
                  <a:pt x="1820799" y="728980"/>
                </a:lnTo>
                <a:lnTo>
                  <a:pt x="1808480" y="733425"/>
                </a:lnTo>
                <a:lnTo>
                  <a:pt x="1808480" y="744220"/>
                </a:lnTo>
                <a:lnTo>
                  <a:pt x="1811909" y="748665"/>
                </a:lnTo>
                <a:lnTo>
                  <a:pt x="1811909" y="755142"/>
                </a:lnTo>
                <a:lnTo>
                  <a:pt x="1813687" y="759460"/>
                </a:lnTo>
                <a:lnTo>
                  <a:pt x="1838579" y="770382"/>
                </a:lnTo>
                <a:lnTo>
                  <a:pt x="1866900" y="783463"/>
                </a:lnTo>
                <a:lnTo>
                  <a:pt x="1896999" y="785622"/>
                </a:lnTo>
                <a:lnTo>
                  <a:pt x="1896999" y="809498"/>
                </a:lnTo>
                <a:lnTo>
                  <a:pt x="1904111" y="827024"/>
                </a:lnTo>
                <a:lnTo>
                  <a:pt x="1909445" y="839978"/>
                </a:lnTo>
                <a:lnTo>
                  <a:pt x="1913001" y="855218"/>
                </a:lnTo>
                <a:lnTo>
                  <a:pt x="1909445" y="877062"/>
                </a:lnTo>
                <a:lnTo>
                  <a:pt x="1913001" y="881380"/>
                </a:lnTo>
                <a:lnTo>
                  <a:pt x="1919986" y="885698"/>
                </a:lnTo>
                <a:lnTo>
                  <a:pt x="1921764" y="887857"/>
                </a:lnTo>
                <a:lnTo>
                  <a:pt x="1928876" y="892302"/>
                </a:lnTo>
                <a:lnTo>
                  <a:pt x="1932432" y="892302"/>
                </a:lnTo>
                <a:lnTo>
                  <a:pt x="1934210" y="896620"/>
                </a:lnTo>
                <a:lnTo>
                  <a:pt x="1944878" y="892302"/>
                </a:lnTo>
                <a:lnTo>
                  <a:pt x="1950212" y="892302"/>
                </a:lnTo>
                <a:lnTo>
                  <a:pt x="1958975" y="887857"/>
                </a:lnTo>
                <a:lnTo>
                  <a:pt x="1966087" y="887857"/>
                </a:lnTo>
                <a:lnTo>
                  <a:pt x="1969643" y="885698"/>
                </a:lnTo>
                <a:lnTo>
                  <a:pt x="1971421" y="885698"/>
                </a:lnTo>
                <a:lnTo>
                  <a:pt x="1974977" y="887857"/>
                </a:lnTo>
                <a:lnTo>
                  <a:pt x="1974977" y="903097"/>
                </a:lnTo>
                <a:lnTo>
                  <a:pt x="1978533" y="907415"/>
                </a:lnTo>
                <a:lnTo>
                  <a:pt x="1983867" y="911860"/>
                </a:lnTo>
                <a:lnTo>
                  <a:pt x="1990852" y="916178"/>
                </a:lnTo>
                <a:lnTo>
                  <a:pt x="1996186" y="916178"/>
                </a:lnTo>
                <a:lnTo>
                  <a:pt x="1999742" y="911860"/>
                </a:lnTo>
                <a:lnTo>
                  <a:pt x="2003298" y="903097"/>
                </a:lnTo>
                <a:lnTo>
                  <a:pt x="2006854" y="892302"/>
                </a:lnTo>
                <a:lnTo>
                  <a:pt x="2012188" y="907415"/>
                </a:lnTo>
                <a:lnTo>
                  <a:pt x="2017522" y="922655"/>
                </a:lnTo>
                <a:lnTo>
                  <a:pt x="2024634" y="933577"/>
                </a:lnTo>
                <a:lnTo>
                  <a:pt x="2040509" y="933577"/>
                </a:lnTo>
                <a:lnTo>
                  <a:pt x="2042287" y="927100"/>
                </a:lnTo>
                <a:lnTo>
                  <a:pt x="2045843" y="918337"/>
                </a:lnTo>
                <a:lnTo>
                  <a:pt x="2052955" y="911860"/>
                </a:lnTo>
                <a:lnTo>
                  <a:pt x="2052955" y="903097"/>
                </a:lnTo>
                <a:lnTo>
                  <a:pt x="2058289" y="911860"/>
                </a:lnTo>
                <a:lnTo>
                  <a:pt x="2061845" y="922655"/>
                </a:lnTo>
                <a:lnTo>
                  <a:pt x="2067052" y="933577"/>
                </a:lnTo>
                <a:lnTo>
                  <a:pt x="2086610" y="933577"/>
                </a:lnTo>
                <a:lnTo>
                  <a:pt x="2102485" y="927100"/>
                </a:lnTo>
                <a:lnTo>
                  <a:pt x="2111375" y="927100"/>
                </a:lnTo>
                <a:lnTo>
                  <a:pt x="2120265" y="922655"/>
                </a:lnTo>
                <a:lnTo>
                  <a:pt x="2123821" y="918337"/>
                </a:lnTo>
                <a:lnTo>
                  <a:pt x="2129155" y="918337"/>
                </a:lnTo>
                <a:lnTo>
                  <a:pt x="2132711" y="916178"/>
                </a:lnTo>
                <a:lnTo>
                  <a:pt x="2136140" y="907415"/>
                </a:lnTo>
                <a:lnTo>
                  <a:pt x="2141474" y="903097"/>
                </a:lnTo>
                <a:lnTo>
                  <a:pt x="2148586" y="903097"/>
                </a:lnTo>
                <a:lnTo>
                  <a:pt x="2164588" y="907415"/>
                </a:lnTo>
                <a:lnTo>
                  <a:pt x="2185797" y="911860"/>
                </a:lnTo>
                <a:lnTo>
                  <a:pt x="2203577" y="911860"/>
                </a:lnTo>
                <a:lnTo>
                  <a:pt x="2205913" y="903097"/>
                </a:lnTo>
                <a:lnTo>
                  <a:pt x="2208796" y="892302"/>
                </a:lnTo>
                <a:lnTo>
                  <a:pt x="2210562" y="885698"/>
                </a:lnTo>
                <a:lnTo>
                  <a:pt x="2210562" y="866140"/>
                </a:lnTo>
                <a:close/>
              </a:path>
              <a:path w="8782050" h="6267450">
                <a:moveTo>
                  <a:pt x="2223262" y="1924050"/>
                </a:moveTo>
                <a:lnTo>
                  <a:pt x="2219706" y="1911350"/>
                </a:lnTo>
                <a:lnTo>
                  <a:pt x="2212594" y="1898650"/>
                </a:lnTo>
                <a:lnTo>
                  <a:pt x="2203704" y="1885950"/>
                </a:lnTo>
                <a:lnTo>
                  <a:pt x="2194941" y="1873250"/>
                </a:lnTo>
                <a:lnTo>
                  <a:pt x="2187829" y="1898650"/>
                </a:lnTo>
                <a:lnTo>
                  <a:pt x="2186051" y="1911350"/>
                </a:lnTo>
                <a:lnTo>
                  <a:pt x="2182495" y="1924050"/>
                </a:lnTo>
                <a:lnTo>
                  <a:pt x="2187829" y="1924050"/>
                </a:lnTo>
                <a:lnTo>
                  <a:pt x="2187829" y="1936750"/>
                </a:lnTo>
                <a:lnTo>
                  <a:pt x="2210816" y="1936750"/>
                </a:lnTo>
                <a:lnTo>
                  <a:pt x="2216150" y="1924050"/>
                </a:lnTo>
                <a:lnTo>
                  <a:pt x="2223262" y="1924050"/>
                </a:lnTo>
                <a:close/>
              </a:path>
              <a:path w="8782050" h="6267450">
                <a:moveTo>
                  <a:pt x="2262378" y="3516757"/>
                </a:moveTo>
                <a:lnTo>
                  <a:pt x="2260600" y="3505835"/>
                </a:lnTo>
                <a:lnTo>
                  <a:pt x="2253488" y="3499358"/>
                </a:lnTo>
                <a:lnTo>
                  <a:pt x="2248154" y="3490595"/>
                </a:lnTo>
                <a:lnTo>
                  <a:pt x="2237486" y="3484118"/>
                </a:lnTo>
                <a:lnTo>
                  <a:pt x="2237486" y="3505835"/>
                </a:lnTo>
                <a:lnTo>
                  <a:pt x="2241042" y="3514598"/>
                </a:lnTo>
                <a:lnTo>
                  <a:pt x="2244598" y="3521075"/>
                </a:lnTo>
                <a:lnTo>
                  <a:pt x="2248154" y="3525520"/>
                </a:lnTo>
                <a:lnTo>
                  <a:pt x="2249932" y="3536315"/>
                </a:lnTo>
                <a:lnTo>
                  <a:pt x="2262378" y="3536315"/>
                </a:lnTo>
                <a:lnTo>
                  <a:pt x="2262378" y="3516757"/>
                </a:lnTo>
                <a:close/>
              </a:path>
              <a:path w="8782050" h="6267450">
                <a:moveTo>
                  <a:pt x="2274697" y="3453638"/>
                </a:moveTo>
                <a:lnTo>
                  <a:pt x="2272919" y="3449320"/>
                </a:lnTo>
                <a:lnTo>
                  <a:pt x="2272919" y="3445002"/>
                </a:lnTo>
                <a:lnTo>
                  <a:pt x="2265807" y="3440557"/>
                </a:lnTo>
                <a:lnTo>
                  <a:pt x="2262378" y="3434080"/>
                </a:lnTo>
                <a:lnTo>
                  <a:pt x="2223389" y="3434080"/>
                </a:lnTo>
                <a:lnTo>
                  <a:pt x="2223389" y="3440557"/>
                </a:lnTo>
                <a:lnTo>
                  <a:pt x="2225167" y="3449320"/>
                </a:lnTo>
                <a:lnTo>
                  <a:pt x="2232152" y="3453638"/>
                </a:lnTo>
                <a:lnTo>
                  <a:pt x="2237486" y="3453638"/>
                </a:lnTo>
                <a:lnTo>
                  <a:pt x="2244598" y="3455797"/>
                </a:lnTo>
                <a:lnTo>
                  <a:pt x="2253488" y="3455797"/>
                </a:lnTo>
                <a:lnTo>
                  <a:pt x="2262378" y="3460115"/>
                </a:lnTo>
                <a:lnTo>
                  <a:pt x="2272919" y="3468878"/>
                </a:lnTo>
                <a:lnTo>
                  <a:pt x="2272919" y="3460115"/>
                </a:lnTo>
                <a:lnTo>
                  <a:pt x="2274697" y="3455797"/>
                </a:lnTo>
                <a:lnTo>
                  <a:pt x="2274697" y="3453638"/>
                </a:lnTo>
                <a:close/>
              </a:path>
              <a:path w="8782050" h="6267450">
                <a:moveTo>
                  <a:pt x="2297684" y="1797050"/>
                </a:moveTo>
                <a:lnTo>
                  <a:pt x="2290572" y="1797050"/>
                </a:lnTo>
                <a:lnTo>
                  <a:pt x="2287016" y="1784350"/>
                </a:lnTo>
                <a:lnTo>
                  <a:pt x="2278126" y="1784350"/>
                </a:lnTo>
                <a:lnTo>
                  <a:pt x="2274570" y="1797050"/>
                </a:lnTo>
                <a:lnTo>
                  <a:pt x="2272792" y="1797050"/>
                </a:lnTo>
                <a:lnTo>
                  <a:pt x="2272792" y="1822450"/>
                </a:lnTo>
                <a:lnTo>
                  <a:pt x="2281682" y="1822450"/>
                </a:lnTo>
                <a:lnTo>
                  <a:pt x="2285238" y="1809750"/>
                </a:lnTo>
                <a:lnTo>
                  <a:pt x="2297684" y="1809750"/>
                </a:lnTo>
                <a:lnTo>
                  <a:pt x="2297684" y="1797050"/>
                </a:lnTo>
                <a:close/>
              </a:path>
              <a:path w="8782050" h="6267450">
                <a:moveTo>
                  <a:pt x="2297811" y="3710432"/>
                </a:moveTo>
                <a:lnTo>
                  <a:pt x="2287143" y="3703955"/>
                </a:lnTo>
                <a:lnTo>
                  <a:pt x="2274697" y="3695192"/>
                </a:lnTo>
                <a:lnTo>
                  <a:pt x="2265807" y="3688715"/>
                </a:lnTo>
                <a:lnTo>
                  <a:pt x="2249932" y="3684270"/>
                </a:lnTo>
                <a:lnTo>
                  <a:pt x="2248154" y="3688715"/>
                </a:lnTo>
                <a:lnTo>
                  <a:pt x="2244598" y="3688715"/>
                </a:lnTo>
                <a:lnTo>
                  <a:pt x="2241042" y="3693033"/>
                </a:lnTo>
                <a:lnTo>
                  <a:pt x="2237486" y="3693033"/>
                </a:lnTo>
                <a:lnTo>
                  <a:pt x="2237486" y="3719195"/>
                </a:lnTo>
                <a:lnTo>
                  <a:pt x="2248154" y="3723513"/>
                </a:lnTo>
                <a:lnTo>
                  <a:pt x="2260600" y="3723513"/>
                </a:lnTo>
                <a:lnTo>
                  <a:pt x="2265807" y="3725672"/>
                </a:lnTo>
                <a:lnTo>
                  <a:pt x="2274697" y="3723513"/>
                </a:lnTo>
                <a:lnTo>
                  <a:pt x="2285365" y="3719195"/>
                </a:lnTo>
                <a:lnTo>
                  <a:pt x="2297811" y="3719195"/>
                </a:lnTo>
                <a:lnTo>
                  <a:pt x="2297811" y="3710432"/>
                </a:lnTo>
                <a:close/>
              </a:path>
              <a:path w="8782050" h="6267450">
                <a:moveTo>
                  <a:pt x="2340102" y="1530350"/>
                </a:moveTo>
                <a:lnTo>
                  <a:pt x="2336673" y="1504950"/>
                </a:lnTo>
                <a:lnTo>
                  <a:pt x="2334895" y="1504950"/>
                </a:lnTo>
                <a:lnTo>
                  <a:pt x="2331339" y="1492250"/>
                </a:lnTo>
                <a:lnTo>
                  <a:pt x="2324227" y="1479550"/>
                </a:lnTo>
                <a:lnTo>
                  <a:pt x="2322449" y="1466850"/>
                </a:lnTo>
                <a:lnTo>
                  <a:pt x="2322449" y="1454150"/>
                </a:lnTo>
                <a:lnTo>
                  <a:pt x="2299462" y="1454150"/>
                </a:lnTo>
                <a:lnTo>
                  <a:pt x="2297684" y="1466850"/>
                </a:lnTo>
                <a:lnTo>
                  <a:pt x="2290572" y="1479550"/>
                </a:lnTo>
                <a:lnTo>
                  <a:pt x="2290572" y="1504950"/>
                </a:lnTo>
                <a:lnTo>
                  <a:pt x="2297684" y="1530350"/>
                </a:lnTo>
                <a:lnTo>
                  <a:pt x="2340102" y="1530350"/>
                </a:lnTo>
                <a:close/>
              </a:path>
              <a:path w="8782050" h="6267450">
                <a:moveTo>
                  <a:pt x="2340229" y="3634232"/>
                </a:moveTo>
                <a:lnTo>
                  <a:pt x="2235708" y="3573272"/>
                </a:lnTo>
                <a:lnTo>
                  <a:pt x="2219248" y="3566795"/>
                </a:lnTo>
                <a:lnTo>
                  <a:pt x="2191512" y="3555873"/>
                </a:lnTo>
                <a:lnTo>
                  <a:pt x="2141855" y="3542919"/>
                </a:lnTo>
                <a:lnTo>
                  <a:pt x="2136521" y="3547237"/>
                </a:lnTo>
                <a:lnTo>
                  <a:pt x="2129409" y="3547237"/>
                </a:lnTo>
                <a:lnTo>
                  <a:pt x="2124075" y="3551555"/>
                </a:lnTo>
                <a:lnTo>
                  <a:pt x="2115312" y="3551555"/>
                </a:lnTo>
                <a:lnTo>
                  <a:pt x="2104644" y="3562477"/>
                </a:lnTo>
                <a:lnTo>
                  <a:pt x="2095754" y="3571113"/>
                </a:lnTo>
                <a:lnTo>
                  <a:pt x="2086991" y="3586353"/>
                </a:lnTo>
                <a:lnTo>
                  <a:pt x="2074545" y="3586353"/>
                </a:lnTo>
                <a:lnTo>
                  <a:pt x="2079879" y="3588512"/>
                </a:lnTo>
                <a:lnTo>
                  <a:pt x="2092198" y="3597275"/>
                </a:lnTo>
                <a:lnTo>
                  <a:pt x="2102866" y="3601593"/>
                </a:lnTo>
                <a:lnTo>
                  <a:pt x="2111756" y="3588512"/>
                </a:lnTo>
                <a:lnTo>
                  <a:pt x="2117090" y="3577717"/>
                </a:lnTo>
                <a:lnTo>
                  <a:pt x="2127631" y="3566795"/>
                </a:lnTo>
                <a:lnTo>
                  <a:pt x="2173732" y="3592957"/>
                </a:lnTo>
                <a:lnTo>
                  <a:pt x="2216277" y="3618992"/>
                </a:lnTo>
                <a:lnTo>
                  <a:pt x="2262378" y="3634232"/>
                </a:lnTo>
                <a:lnTo>
                  <a:pt x="2265807" y="3642995"/>
                </a:lnTo>
                <a:lnTo>
                  <a:pt x="2265807" y="3662553"/>
                </a:lnTo>
                <a:lnTo>
                  <a:pt x="2262378" y="3669030"/>
                </a:lnTo>
                <a:lnTo>
                  <a:pt x="2285365" y="3664712"/>
                </a:lnTo>
                <a:lnTo>
                  <a:pt x="2306574" y="3658235"/>
                </a:lnTo>
                <a:lnTo>
                  <a:pt x="2324354" y="3649472"/>
                </a:lnTo>
                <a:lnTo>
                  <a:pt x="2340229" y="3649472"/>
                </a:lnTo>
                <a:lnTo>
                  <a:pt x="2340229" y="3634232"/>
                </a:lnTo>
                <a:close/>
              </a:path>
              <a:path w="8782050" h="6267450">
                <a:moveTo>
                  <a:pt x="2407285" y="744220"/>
                </a:moveTo>
                <a:lnTo>
                  <a:pt x="2386076" y="733425"/>
                </a:lnTo>
                <a:lnTo>
                  <a:pt x="2386076" y="748665"/>
                </a:lnTo>
                <a:lnTo>
                  <a:pt x="2389505" y="752983"/>
                </a:lnTo>
                <a:lnTo>
                  <a:pt x="2407285" y="752983"/>
                </a:lnTo>
                <a:lnTo>
                  <a:pt x="2407285" y="744220"/>
                </a:lnTo>
                <a:close/>
              </a:path>
              <a:path w="8782050" h="6267450">
                <a:moveTo>
                  <a:pt x="2481961" y="3684270"/>
                </a:moveTo>
                <a:lnTo>
                  <a:pt x="2451862" y="3673475"/>
                </a:lnTo>
                <a:lnTo>
                  <a:pt x="2427097" y="3662553"/>
                </a:lnTo>
                <a:lnTo>
                  <a:pt x="2395220" y="3653790"/>
                </a:lnTo>
                <a:lnTo>
                  <a:pt x="2358009" y="3649472"/>
                </a:lnTo>
                <a:lnTo>
                  <a:pt x="2361565" y="3662553"/>
                </a:lnTo>
                <a:lnTo>
                  <a:pt x="2365121" y="3669030"/>
                </a:lnTo>
                <a:lnTo>
                  <a:pt x="2373884" y="3679952"/>
                </a:lnTo>
                <a:lnTo>
                  <a:pt x="2380996" y="3684270"/>
                </a:lnTo>
                <a:lnTo>
                  <a:pt x="2370455" y="3688715"/>
                </a:lnTo>
                <a:lnTo>
                  <a:pt x="2358009" y="3693033"/>
                </a:lnTo>
                <a:lnTo>
                  <a:pt x="2331466" y="3693033"/>
                </a:lnTo>
                <a:lnTo>
                  <a:pt x="2340229" y="3719195"/>
                </a:lnTo>
                <a:lnTo>
                  <a:pt x="2358009" y="3719195"/>
                </a:lnTo>
                <a:lnTo>
                  <a:pt x="2382774" y="3723513"/>
                </a:lnTo>
                <a:lnTo>
                  <a:pt x="2405888" y="3725672"/>
                </a:lnTo>
                <a:lnTo>
                  <a:pt x="2414651" y="3725672"/>
                </a:lnTo>
                <a:lnTo>
                  <a:pt x="2419985" y="3703955"/>
                </a:lnTo>
                <a:lnTo>
                  <a:pt x="2423541" y="3699510"/>
                </a:lnTo>
                <a:lnTo>
                  <a:pt x="2427097" y="3703955"/>
                </a:lnTo>
                <a:lnTo>
                  <a:pt x="2432431" y="3710432"/>
                </a:lnTo>
                <a:lnTo>
                  <a:pt x="2432431" y="3719195"/>
                </a:lnTo>
                <a:lnTo>
                  <a:pt x="2442972" y="3719195"/>
                </a:lnTo>
                <a:lnTo>
                  <a:pt x="2448306" y="3714750"/>
                </a:lnTo>
                <a:lnTo>
                  <a:pt x="2455418" y="3710432"/>
                </a:lnTo>
                <a:lnTo>
                  <a:pt x="2464308" y="3708273"/>
                </a:lnTo>
                <a:lnTo>
                  <a:pt x="2469642" y="3703955"/>
                </a:lnTo>
                <a:lnTo>
                  <a:pt x="2481961" y="3703955"/>
                </a:lnTo>
                <a:lnTo>
                  <a:pt x="2481961" y="3699510"/>
                </a:lnTo>
                <a:lnTo>
                  <a:pt x="2481961" y="3684270"/>
                </a:lnTo>
                <a:close/>
              </a:path>
              <a:path w="8782050" h="6267450">
                <a:moveTo>
                  <a:pt x="2556383" y="3693033"/>
                </a:moveTo>
                <a:lnTo>
                  <a:pt x="2547620" y="3688715"/>
                </a:lnTo>
                <a:lnTo>
                  <a:pt x="2535174" y="3688715"/>
                </a:lnTo>
                <a:lnTo>
                  <a:pt x="2522728" y="3684270"/>
                </a:lnTo>
                <a:lnTo>
                  <a:pt x="2510409" y="3684270"/>
                </a:lnTo>
                <a:lnTo>
                  <a:pt x="2510409" y="3710432"/>
                </a:lnTo>
                <a:lnTo>
                  <a:pt x="2556383" y="3710432"/>
                </a:lnTo>
                <a:lnTo>
                  <a:pt x="2556383" y="3693033"/>
                </a:lnTo>
                <a:close/>
              </a:path>
              <a:path w="8782050" h="6267450">
                <a:moveTo>
                  <a:pt x="2584704" y="6199962"/>
                </a:moveTo>
                <a:lnTo>
                  <a:pt x="2556383" y="6180379"/>
                </a:lnTo>
                <a:lnTo>
                  <a:pt x="2531618" y="6154267"/>
                </a:lnTo>
                <a:lnTo>
                  <a:pt x="2506853" y="6125984"/>
                </a:lnTo>
                <a:lnTo>
                  <a:pt x="2481961" y="6108573"/>
                </a:lnTo>
                <a:lnTo>
                  <a:pt x="2481961" y="6141212"/>
                </a:lnTo>
                <a:lnTo>
                  <a:pt x="2489073" y="6180379"/>
                </a:lnTo>
                <a:lnTo>
                  <a:pt x="2494407" y="6210846"/>
                </a:lnTo>
                <a:lnTo>
                  <a:pt x="2506853" y="6215202"/>
                </a:lnTo>
                <a:lnTo>
                  <a:pt x="2528062" y="6221730"/>
                </a:lnTo>
                <a:lnTo>
                  <a:pt x="2552827" y="6221730"/>
                </a:lnTo>
                <a:lnTo>
                  <a:pt x="2568829" y="6217374"/>
                </a:lnTo>
                <a:lnTo>
                  <a:pt x="2584704" y="6217374"/>
                </a:lnTo>
                <a:lnTo>
                  <a:pt x="2584704" y="6199962"/>
                </a:lnTo>
                <a:close/>
              </a:path>
              <a:path w="8782050" h="6267450">
                <a:moveTo>
                  <a:pt x="2652141" y="5655932"/>
                </a:moveTo>
                <a:lnTo>
                  <a:pt x="2650363" y="5645048"/>
                </a:lnTo>
                <a:lnTo>
                  <a:pt x="2650363" y="5636336"/>
                </a:lnTo>
                <a:lnTo>
                  <a:pt x="2646807" y="5629808"/>
                </a:lnTo>
                <a:lnTo>
                  <a:pt x="2643251" y="5625465"/>
                </a:lnTo>
                <a:lnTo>
                  <a:pt x="2637917" y="5621109"/>
                </a:lnTo>
                <a:lnTo>
                  <a:pt x="2630805" y="5614581"/>
                </a:lnTo>
                <a:lnTo>
                  <a:pt x="2630805" y="5625465"/>
                </a:lnTo>
                <a:lnTo>
                  <a:pt x="2627249" y="5631993"/>
                </a:lnTo>
                <a:lnTo>
                  <a:pt x="2630805" y="5636336"/>
                </a:lnTo>
                <a:lnTo>
                  <a:pt x="2630805" y="5640692"/>
                </a:lnTo>
                <a:lnTo>
                  <a:pt x="2634361" y="5647220"/>
                </a:lnTo>
                <a:lnTo>
                  <a:pt x="2637917" y="5655932"/>
                </a:lnTo>
                <a:lnTo>
                  <a:pt x="2652141" y="5655932"/>
                </a:lnTo>
                <a:close/>
              </a:path>
              <a:path w="8782050" h="6267450">
                <a:moveTo>
                  <a:pt x="2652141" y="3719195"/>
                </a:moveTo>
                <a:lnTo>
                  <a:pt x="2637917" y="3710432"/>
                </a:lnTo>
                <a:lnTo>
                  <a:pt x="2625471" y="3708273"/>
                </a:lnTo>
                <a:lnTo>
                  <a:pt x="2613152" y="3708273"/>
                </a:lnTo>
                <a:lnTo>
                  <a:pt x="2590038" y="3710432"/>
                </a:lnTo>
                <a:lnTo>
                  <a:pt x="2590038" y="3734435"/>
                </a:lnTo>
                <a:lnTo>
                  <a:pt x="2600706" y="3729990"/>
                </a:lnTo>
                <a:lnTo>
                  <a:pt x="2618486" y="3729990"/>
                </a:lnTo>
                <a:lnTo>
                  <a:pt x="2627249" y="3734435"/>
                </a:lnTo>
                <a:lnTo>
                  <a:pt x="2637917" y="3734435"/>
                </a:lnTo>
                <a:lnTo>
                  <a:pt x="2643251" y="3729990"/>
                </a:lnTo>
                <a:lnTo>
                  <a:pt x="2646807" y="3723513"/>
                </a:lnTo>
                <a:lnTo>
                  <a:pt x="2652141" y="3719195"/>
                </a:lnTo>
                <a:close/>
              </a:path>
              <a:path w="8782050" h="6267450">
                <a:moveTo>
                  <a:pt x="2658999" y="2559050"/>
                </a:moveTo>
                <a:lnTo>
                  <a:pt x="2639568" y="2559050"/>
                </a:lnTo>
                <a:lnTo>
                  <a:pt x="2625344" y="2546350"/>
                </a:lnTo>
                <a:lnTo>
                  <a:pt x="2602357" y="2546350"/>
                </a:lnTo>
                <a:lnTo>
                  <a:pt x="2609469" y="2559050"/>
                </a:lnTo>
                <a:lnTo>
                  <a:pt x="2613025" y="2571750"/>
                </a:lnTo>
                <a:lnTo>
                  <a:pt x="2614803" y="2571750"/>
                </a:lnTo>
                <a:lnTo>
                  <a:pt x="2618232" y="2584450"/>
                </a:lnTo>
                <a:lnTo>
                  <a:pt x="2658999" y="2584450"/>
                </a:lnTo>
                <a:lnTo>
                  <a:pt x="2658999" y="2559050"/>
                </a:lnTo>
                <a:close/>
              </a:path>
              <a:path w="8782050" h="6267450">
                <a:moveTo>
                  <a:pt x="2671318" y="1568958"/>
                </a:moveTo>
                <a:lnTo>
                  <a:pt x="2651760" y="1568958"/>
                </a:lnTo>
                <a:lnTo>
                  <a:pt x="2646426" y="1564640"/>
                </a:lnTo>
                <a:lnTo>
                  <a:pt x="2637663" y="1560322"/>
                </a:lnTo>
                <a:lnTo>
                  <a:pt x="2630551" y="1558163"/>
                </a:lnTo>
                <a:lnTo>
                  <a:pt x="2626995" y="1553718"/>
                </a:lnTo>
                <a:lnTo>
                  <a:pt x="2626995" y="1545082"/>
                </a:lnTo>
                <a:lnTo>
                  <a:pt x="2630551" y="1542923"/>
                </a:lnTo>
                <a:lnTo>
                  <a:pt x="2626995" y="1534160"/>
                </a:lnTo>
                <a:lnTo>
                  <a:pt x="2625217" y="1529842"/>
                </a:lnTo>
                <a:lnTo>
                  <a:pt x="2618105" y="1523365"/>
                </a:lnTo>
                <a:lnTo>
                  <a:pt x="2612771" y="1518920"/>
                </a:lnTo>
                <a:lnTo>
                  <a:pt x="2602230" y="1514602"/>
                </a:lnTo>
                <a:lnTo>
                  <a:pt x="2596896" y="1508125"/>
                </a:lnTo>
                <a:lnTo>
                  <a:pt x="2589784" y="1503680"/>
                </a:lnTo>
                <a:lnTo>
                  <a:pt x="2588006" y="1499362"/>
                </a:lnTo>
                <a:lnTo>
                  <a:pt x="2588006" y="1497203"/>
                </a:lnTo>
                <a:lnTo>
                  <a:pt x="2584450" y="1492885"/>
                </a:lnTo>
                <a:lnTo>
                  <a:pt x="2584450" y="1477645"/>
                </a:lnTo>
                <a:lnTo>
                  <a:pt x="2559685" y="1466723"/>
                </a:lnTo>
                <a:lnTo>
                  <a:pt x="2540127" y="1447165"/>
                </a:lnTo>
                <a:lnTo>
                  <a:pt x="2527808" y="1421003"/>
                </a:lnTo>
                <a:lnTo>
                  <a:pt x="2531237" y="1412367"/>
                </a:lnTo>
                <a:lnTo>
                  <a:pt x="2534793" y="1401445"/>
                </a:lnTo>
                <a:lnTo>
                  <a:pt x="2540127" y="1394968"/>
                </a:lnTo>
                <a:lnTo>
                  <a:pt x="2550795" y="1379728"/>
                </a:lnTo>
                <a:lnTo>
                  <a:pt x="2534793" y="1355725"/>
                </a:lnTo>
                <a:lnTo>
                  <a:pt x="2522474" y="1329690"/>
                </a:lnTo>
                <a:lnTo>
                  <a:pt x="2506472" y="1303528"/>
                </a:lnTo>
                <a:lnTo>
                  <a:pt x="2501963" y="1294765"/>
                </a:lnTo>
                <a:lnTo>
                  <a:pt x="2494153" y="1279525"/>
                </a:lnTo>
                <a:lnTo>
                  <a:pt x="2472817" y="1264412"/>
                </a:lnTo>
                <a:lnTo>
                  <a:pt x="2448052" y="1253490"/>
                </a:lnTo>
                <a:lnTo>
                  <a:pt x="2448052" y="1227328"/>
                </a:lnTo>
                <a:lnTo>
                  <a:pt x="2419731" y="1196848"/>
                </a:lnTo>
                <a:lnTo>
                  <a:pt x="2394839" y="1162050"/>
                </a:lnTo>
                <a:lnTo>
                  <a:pt x="2364740" y="1136015"/>
                </a:lnTo>
                <a:lnTo>
                  <a:pt x="2357628" y="1131570"/>
                </a:lnTo>
                <a:lnTo>
                  <a:pt x="2323973" y="1131570"/>
                </a:lnTo>
                <a:lnTo>
                  <a:pt x="2318639" y="1127252"/>
                </a:lnTo>
                <a:lnTo>
                  <a:pt x="2306320" y="1109853"/>
                </a:lnTo>
                <a:lnTo>
                  <a:pt x="2297430" y="1081532"/>
                </a:lnTo>
                <a:lnTo>
                  <a:pt x="2296541" y="1079373"/>
                </a:lnTo>
                <a:lnTo>
                  <a:pt x="2284984" y="1051052"/>
                </a:lnTo>
                <a:lnTo>
                  <a:pt x="2272665" y="1025017"/>
                </a:lnTo>
                <a:lnTo>
                  <a:pt x="2261997" y="1022858"/>
                </a:lnTo>
                <a:lnTo>
                  <a:pt x="2253107" y="1018413"/>
                </a:lnTo>
                <a:lnTo>
                  <a:pt x="2244217" y="1014095"/>
                </a:lnTo>
                <a:lnTo>
                  <a:pt x="2237232" y="1009777"/>
                </a:lnTo>
                <a:lnTo>
                  <a:pt x="2228342" y="1003173"/>
                </a:lnTo>
                <a:lnTo>
                  <a:pt x="2219452" y="1003173"/>
                </a:lnTo>
                <a:lnTo>
                  <a:pt x="2212340" y="1007618"/>
                </a:lnTo>
                <a:lnTo>
                  <a:pt x="2210562" y="1007618"/>
                </a:lnTo>
                <a:lnTo>
                  <a:pt x="2203577" y="1009777"/>
                </a:lnTo>
                <a:lnTo>
                  <a:pt x="2210562" y="1035812"/>
                </a:lnTo>
                <a:lnTo>
                  <a:pt x="2215896" y="1055497"/>
                </a:lnTo>
                <a:lnTo>
                  <a:pt x="2219452" y="1079373"/>
                </a:lnTo>
                <a:lnTo>
                  <a:pt x="2223008" y="1112012"/>
                </a:lnTo>
                <a:lnTo>
                  <a:pt x="2240788" y="1105535"/>
                </a:lnTo>
                <a:lnTo>
                  <a:pt x="2253107" y="1094613"/>
                </a:lnTo>
                <a:lnTo>
                  <a:pt x="2261997" y="1085977"/>
                </a:lnTo>
                <a:lnTo>
                  <a:pt x="2277999" y="1079373"/>
                </a:lnTo>
                <a:lnTo>
                  <a:pt x="2277999" y="1085977"/>
                </a:lnTo>
                <a:lnTo>
                  <a:pt x="2284984" y="1085977"/>
                </a:lnTo>
                <a:lnTo>
                  <a:pt x="2277999" y="1090295"/>
                </a:lnTo>
                <a:lnTo>
                  <a:pt x="2272665" y="1096772"/>
                </a:lnTo>
                <a:lnTo>
                  <a:pt x="2261997" y="1101090"/>
                </a:lnTo>
                <a:lnTo>
                  <a:pt x="2256663" y="1105535"/>
                </a:lnTo>
                <a:lnTo>
                  <a:pt x="2249551" y="1112012"/>
                </a:lnTo>
                <a:lnTo>
                  <a:pt x="2247773" y="1120775"/>
                </a:lnTo>
                <a:lnTo>
                  <a:pt x="2244217" y="1131570"/>
                </a:lnTo>
                <a:lnTo>
                  <a:pt x="2240788" y="1142492"/>
                </a:lnTo>
                <a:lnTo>
                  <a:pt x="2237232" y="1151255"/>
                </a:lnTo>
                <a:lnTo>
                  <a:pt x="2235454" y="1155573"/>
                </a:lnTo>
                <a:lnTo>
                  <a:pt x="2231898" y="1157732"/>
                </a:lnTo>
                <a:lnTo>
                  <a:pt x="2228342" y="1157732"/>
                </a:lnTo>
                <a:lnTo>
                  <a:pt x="2223008" y="1162050"/>
                </a:lnTo>
                <a:lnTo>
                  <a:pt x="2223008" y="1146810"/>
                </a:lnTo>
                <a:lnTo>
                  <a:pt x="2219452" y="1120775"/>
                </a:lnTo>
                <a:lnTo>
                  <a:pt x="2215896" y="1096772"/>
                </a:lnTo>
                <a:lnTo>
                  <a:pt x="2215896" y="1094613"/>
                </a:lnTo>
                <a:lnTo>
                  <a:pt x="2215896" y="1085977"/>
                </a:lnTo>
                <a:lnTo>
                  <a:pt x="2194687" y="1079373"/>
                </a:lnTo>
                <a:lnTo>
                  <a:pt x="2182241" y="1055497"/>
                </a:lnTo>
                <a:lnTo>
                  <a:pt x="2169922" y="1029335"/>
                </a:lnTo>
                <a:lnTo>
                  <a:pt x="2161032" y="1003173"/>
                </a:lnTo>
                <a:lnTo>
                  <a:pt x="2114931" y="1003173"/>
                </a:lnTo>
                <a:lnTo>
                  <a:pt x="2114931" y="1094613"/>
                </a:lnTo>
                <a:lnTo>
                  <a:pt x="2104263" y="1094613"/>
                </a:lnTo>
                <a:lnTo>
                  <a:pt x="2098929" y="1090295"/>
                </a:lnTo>
                <a:lnTo>
                  <a:pt x="2091944" y="1090295"/>
                </a:lnTo>
                <a:lnTo>
                  <a:pt x="2086610" y="1085977"/>
                </a:lnTo>
                <a:lnTo>
                  <a:pt x="2074164" y="1055497"/>
                </a:lnTo>
                <a:lnTo>
                  <a:pt x="2070608" y="1022858"/>
                </a:lnTo>
                <a:lnTo>
                  <a:pt x="2074164" y="983615"/>
                </a:lnTo>
                <a:lnTo>
                  <a:pt x="2067052" y="983615"/>
                </a:lnTo>
                <a:lnTo>
                  <a:pt x="2067052" y="977138"/>
                </a:lnTo>
                <a:lnTo>
                  <a:pt x="2017522" y="983615"/>
                </a:lnTo>
                <a:lnTo>
                  <a:pt x="2012188" y="1035812"/>
                </a:lnTo>
                <a:lnTo>
                  <a:pt x="2006854" y="1090295"/>
                </a:lnTo>
                <a:lnTo>
                  <a:pt x="1994408" y="1140333"/>
                </a:lnTo>
                <a:lnTo>
                  <a:pt x="1978533" y="1177290"/>
                </a:lnTo>
                <a:lnTo>
                  <a:pt x="1983867" y="1192530"/>
                </a:lnTo>
                <a:lnTo>
                  <a:pt x="1990852" y="1203452"/>
                </a:lnTo>
                <a:lnTo>
                  <a:pt x="1999742" y="1212088"/>
                </a:lnTo>
                <a:lnTo>
                  <a:pt x="2012188" y="1216533"/>
                </a:lnTo>
                <a:lnTo>
                  <a:pt x="2024634" y="1218692"/>
                </a:lnTo>
                <a:lnTo>
                  <a:pt x="2024634" y="1231773"/>
                </a:lnTo>
                <a:lnTo>
                  <a:pt x="2021078" y="1231773"/>
                </a:lnTo>
                <a:lnTo>
                  <a:pt x="2021078" y="1233932"/>
                </a:lnTo>
                <a:lnTo>
                  <a:pt x="2017522" y="1238250"/>
                </a:lnTo>
                <a:lnTo>
                  <a:pt x="2049399" y="1288288"/>
                </a:lnTo>
                <a:lnTo>
                  <a:pt x="2102485" y="1310005"/>
                </a:lnTo>
                <a:lnTo>
                  <a:pt x="2132711" y="1318768"/>
                </a:lnTo>
                <a:lnTo>
                  <a:pt x="2161032" y="1329690"/>
                </a:lnTo>
                <a:lnTo>
                  <a:pt x="2182241" y="1344803"/>
                </a:lnTo>
                <a:lnTo>
                  <a:pt x="2203577" y="1336167"/>
                </a:lnTo>
                <a:lnTo>
                  <a:pt x="2215896" y="1325245"/>
                </a:lnTo>
                <a:lnTo>
                  <a:pt x="2224786" y="1314450"/>
                </a:lnTo>
                <a:lnTo>
                  <a:pt x="2235454" y="1303528"/>
                </a:lnTo>
                <a:lnTo>
                  <a:pt x="2249551" y="1294765"/>
                </a:lnTo>
                <a:lnTo>
                  <a:pt x="2265553" y="1299210"/>
                </a:lnTo>
                <a:lnTo>
                  <a:pt x="2281428" y="1314450"/>
                </a:lnTo>
                <a:lnTo>
                  <a:pt x="2299208" y="1329690"/>
                </a:lnTo>
                <a:lnTo>
                  <a:pt x="2323973" y="1336167"/>
                </a:lnTo>
                <a:lnTo>
                  <a:pt x="2339975" y="1427607"/>
                </a:lnTo>
                <a:lnTo>
                  <a:pt x="2352294" y="1447165"/>
                </a:lnTo>
                <a:lnTo>
                  <a:pt x="2370074" y="1462405"/>
                </a:lnTo>
                <a:lnTo>
                  <a:pt x="2386076" y="1477645"/>
                </a:lnTo>
                <a:lnTo>
                  <a:pt x="2398395" y="1503680"/>
                </a:lnTo>
                <a:lnTo>
                  <a:pt x="2401951" y="1523365"/>
                </a:lnTo>
                <a:lnTo>
                  <a:pt x="2398395" y="1549400"/>
                </a:lnTo>
                <a:lnTo>
                  <a:pt x="2393061" y="1584198"/>
                </a:lnTo>
                <a:lnTo>
                  <a:pt x="2382520" y="1618996"/>
                </a:lnTo>
                <a:lnTo>
                  <a:pt x="2373630" y="1649476"/>
                </a:lnTo>
                <a:lnTo>
                  <a:pt x="2364740" y="1671320"/>
                </a:lnTo>
                <a:lnTo>
                  <a:pt x="2334641" y="1682115"/>
                </a:lnTo>
                <a:lnTo>
                  <a:pt x="2299208" y="1693037"/>
                </a:lnTo>
                <a:lnTo>
                  <a:pt x="2272665" y="1706118"/>
                </a:lnTo>
                <a:lnTo>
                  <a:pt x="2272665" y="1732153"/>
                </a:lnTo>
                <a:lnTo>
                  <a:pt x="2274443" y="1743075"/>
                </a:lnTo>
                <a:lnTo>
                  <a:pt x="2277999" y="1753997"/>
                </a:lnTo>
                <a:lnTo>
                  <a:pt x="2315083" y="1751838"/>
                </a:lnTo>
                <a:lnTo>
                  <a:pt x="2347087" y="1738757"/>
                </a:lnTo>
                <a:lnTo>
                  <a:pt x="2373630" y="1721358"/>
                </a:lnTo>
                <a:lnTo>
                  <a:pt x="2393061" y="1743075"/>
                </a:lnTo>
                <a:lnTo>
                  <a:pt x="2410841" y="1773555"/>
                </a:lnTo>
                <a:lnTo>
                  <a:pt x="2423160" y="1804035"/>
                </a:lnTo>
                <a:lnTo>
                  <a:pt x="2435606" y="1838833"/>
                </a:lnTo>
                <a:lnTo>
                  <a:pt x="2455164" y="1860550"/>
                </a:lnTo>
                <a:lnTo>
                  <a:pt x="2476373" y="1875790"/>
                </a:lnTo>
                <a:lnTo>
                  <a:pt x="2506472" y="1884553"/>
                </a:lnTo>
                <a:lnTo>
                  <a:pt x="2534793" y="1891030"/>
                </a:lnTo>
                <a:lnTo>
                  <a:pt x="2556129" y="1901952"/>
                </a:lnTo>
                <a:lnTo>
                  <a:pt x="2563241" y="1901952"/>
                </a:lnTo>
                <a:lnTo>
                  <a:pt x="2550795" y="1869313"/>
                </a:lnTo>
                <a:lnTo>
                  <a:pt x="2534793" y="1843151"/>
                </a:lnTo>
                <a:lnTo>
                  <a:pt x="2517140" y="1812671"/>
                </a:lnTo>
                <a:lnTo>
                  <a:pt x="2522474" y="1812671"/>
                </a:lnTo>
                <a:lnTo>
                  <a:pt x="2527808" y="1814957"/>
                </a:lnTo>
                <a:lnTo>
                  <a:pt x="2540127" y="1823593"/>
                </a:lnTo>
                <a:lnTo>
                  <a:pt x="2572004" y="1845310"/>
                </a:lnTo>
                <a:lnTo>
                  <a:pt x="2584450" y="1854073"/>
                </a:lnTo>
                <a:lnTo>
                  <a:pt x="2589784" y="1849755"/>
                </a:lnTo>
                <a:lnTo>
                  <a:pt x="2593340" y="1845310"/>
                </a:lnTo>
                <a:lnTo>
                  <a:pt x="2596896" y="1843151"/>
                </a:lnTo>
                <a:lnTo>
                  <a:pt x="2596896" y="1838833"/>
                </a:lnTo>
                <a:lnTo>
                  <a:pt x="2600452" y="1834515"/>
                </a:lnTo>
                <a:lnTo>
                  <a:pt x="2602230" y="1830070"/>
                </a:lnTo>
                <a:lnTo>
                  <a:pt x="2601468" y="1812671"/>
                </a:lnTo>
                <a:lnTo>
                  <a:pt x="2600452" y="1788795"/>
                </a:lnTo>
                <a:lnTo>
                  <a:pt x="2589784" y="1758315"/>
                </a:lnTo>
                <a:lnTo>
                  <a:pt x="2577338" y="1727835"/>
                </a:lnTo>
                <a:lnTo>
                  <a:pt x="2556129" y="1727835"/>
                </a:lnTo>
                <a:lnTo>
                  <a:pt x="2554884" y="1721358"/>
                </a:lnTo>
                <a:lnTo>
                  <a:pt x="2543683" y="1662557"/>
                </a:lnTo>
                <a:lnTo>
                  <a:pt x="2527808" y="1603756"/>
                </a:lnTo>
                <a:lnTo>
                  <a:pt x="2538349" y="1599438"/>
                </a:lnTo>
                <a:lnTo>
                  <a:pt x="2547239" y="1599438"/>
                </a:lnTo>
                <a:lnTo>
                  <a:pt x="2556129" y="1595120"/>
                </a:lnTo>
                <a:lnTo>
                  <a:pt x="2568448" y="1595120"/>
                </a:lnTo>
                <a:lnTo>
                  <a:pt x="2577338" y="1621282"/>
                </a:lnTo>
                <a:lnTo>
                  <a:pt x="2589784" y="1640840"/>
                </a:lnTo>
                <a:lnTo>
                  <a:pt x="2605659" y="1660398"/>
                </a:lnTo>
                <a:lnTo>
                  <a:pt x="2618105" y="1677797"/>
                </a:lnTo>
                <a:lnTo>
                  <a:pt x="2630551" y="1677797"/>
                </a:lnTo>
                <a:lnTo>
                  <a:pt x="2639314" y="1675638"/>
                </a:lnTo>
                <a:lnTo>
                  <a:pt x="2649982" y="1675638"/>
                </a:lnTo>
                <a:lnTo>
                  <a:pt x="2658872" y="1671320"/>
                </a:lnTo>
                <a:lnTo>
                  <a:pt x="2668130" y="1595120"/>
                </a:lnTo>
                <a:lnTo>
                  <a:pt x="2671318" y="1568958"/>
                </a:lnTo>
                <a:close/>
              </a:path>
              <a:path w="8782050" h="6267450">
                <a:moveTo>
                  <a:pt x="2671572" y="2722499"/>
                </a:moveTo>
                <a:lnTo>
                  <a:pt x="2668016" y="2700655"/>
                </a:lnTo>
                <a:lnTo>
                  <a:pt x="2664460" y="2674620"/>
                </a:lnTo>
                <a:lnTo>
                  <a:pt x="2659126" y="2654935"/>
                </a:lnTo>
                <a:lnTo>
                  <a:pt x="2637917" y="2715895"/>
                </a:lnTo>
                <a:lnTo>
                  <a:pt x="2639695" y="2720340"/>
                </a:lnTo>
                <a:lnTo>
                  <a:pt x="2643251" y="2720340"/>
                </a:lnTo>
                <a:lnTo>
                  <a:pt x="2643251" y="2726817"/>
                </a:lnTo>
                <a:lnTo>
                  <a:pt x="2646807" y="2731135"/>
                </a:lnTo>
                <a:lnTo>
                  <a:pt x="2662682" y="2731135"/>
                </a:lnTo>
                <a:lnTo>
                  <a:pt x="2662682" y="2726817"/>
                </a:lnTo>
                <a:lnTo>
                  <a:pt x="2668016" y="2726817"/>
                </a:lnTo>
                <a:lnTo>
                  <a:pt x="2671572" y="2722499"/>
                </a:lnTo>
                <a:close/>
              </a:path>
              <a:path w="8782050" h="6267450">
                <a:moveTo>
                  <a:pt x="2680208" y="205994"/>
                </a:moveTo>
                <a:lnTo>
                  <a:pt x="2664333" y="205994"/>
                </a:lnTo>
                <a:lnTo>
                  <a:pt x="2664333" y="167894"/>
                </a:lnTo>
                <a:lnTo>
                  <a:pt x="2627122" y="180594"/>
                </a:lnTo>
                <a:lnTo>
                  <a:pt x="2593467" y="167894"/>
                </a:lnTo>
                <a:lnTo>
                  <a:pt x="2563368" y="167894"/>
                </a:lnTo>
                <a:lnTo>
                  <a:pt x="2527935" y="155194"/>
                </a:lnTo>
                <a:lnTo>
                  <a:pt x="2488946" y="155194"/>
                </a:lnTo>
                <a:lnTo>
                  <a:pt x="2488946" y="129794"/>
                </a:lnTo>
                <a:lnTo>
                  <a:pt x="2460498" y="117094"/>
                </a:lnTo>
                <a:lnTo>
                  <a:pt x="2442845" y="129794"/>
                </a:lnTo>
                <a:lnTo>
                  <a:pt x="2426843" y="142494"/>
                </a:lnTo>
                <a:lnTo>
                  <a:pt x="2423414" y="142494"/>
                </a:lnTo>
                <a:lnTo>
                  <a:pt x="2418080" y="129794"/>
                </a:lnTo>
                <a:lnTo>
                  <a:pt x="2414524" y="117094"/>
                </a:lnTo>
                <a:lnTo>
                  <a:pt x="2407412" y="117094"/>
                </a:lnTo>
                <a:lnTo>
                  <a:pt x="2398522" y="104394"/>
                </a:lnTo>
                <a:lnTo>
                  <a:pt x="2377313" y="104394"/>
                </a:lnTo>
                <a:lnTo>
                  <a:pt x="2334768" y="129794"/>
                </a:lnTo>
                <a:lnTo>
                  <a:pt x="2318893" y="142494"/>
                </a:lnTo>
                <a:lnTo>
                  <a:pt x="2306447" y="129794"/>
                </a:lnTo>
                <a:lnTo>
                  <a:pt x="2294001" y="129794"/>
                </a:lnTo>
                <a:lnTo>
                  <a:pt x="2281682" y="117094"/>
                </a:lnTo>
                <a:lnTo>
                  <a:pt x="2262124" y="129794"/>
                </a:lnTo>
                <a:lnTo>
                  <a:pt x="2262124" y="371094"/>
                </a:lnTo>
                <a:lnTo>
                  <a:pt x="2249678" y="383794"/>
                </a:lnTo>
                <a:lnTo>
                  <a:pt x="2207260" y="409194"/>
                </a:lnTo>
                <a:lnTo>
                  <a:pt x="2203704" y="409194"/>
                </a:lnTo>
                <a:lnTo>
                  <a:pt x="2203704" y="434594"/>
                </a:lnTo>
                <a:lnTo>
                  <a:pt x="2148713" y="434594"/>
                </a:lnTo>
                <a:lnTo>
                  <a:pt x="2182368" y="409194"/>
                </a:lnTo>
                <a:lnTo>
                  <a:pt x="2187702" y="409194"/>
                </a:lnTo>
                <a:lnTo>
                  <a:pt x="2203704" y="434594"/>
                </a:lnTo>
                <a:lnTo>
                  <a:pt x="2203704" y="409194"/>
                </a:lnTo>
                <a:lnTo>
                  <a:pt x="2191258" y="409194"/>
                </a:lnTo>
                <a:lnTo>
                  <a:pt x="2198370" y="396494"/>
                </a:lnTo>
                <a:lnTo>
                  <a:pt x="2207260" y="383794"/>
                </a:lnTo>
                <a:lnTo>
                  <a:pt x="2216023" y="371094"/>
                </a:lnTo>
                <a:lnTo>
                  <a:pt x="2262124" y="371094"/>
                </a:lnTo>
                <a:lnTo>
                  <a:pt x="2262124" y="129794"/>
                </a:lnTo>
                <a:lnTo>
                  <a:pt x="2249678" y="142494"/>
                </a:lnTo>
                <a:lnTo>
                  <a:pt x="2210816" y="142494"/>
                </a:lnTo>
                <a:lnTo>
                  <a:pt x="2203704" y="167894"/>
                </a:lnTo>
                <a:lnTo>
                  <a:pt x="2187702" y="180594"/>
                </a:lnTo>
                <a:lnTo>
                  <a:pt x="2177161" y="180594"/>
                </a:lnTo>
                <a:lnTo>
                  <a:pt x="2170049" y="167894"/>
                </a:lnTo>
                <a:lnTo>
                  <a:pt x="2139950" y="167894"/>
                </a:lnTo>
                <a:lnTo>
                  <a:pt x="2129282" y="180594"/>
                </a:lnTo>
                <a:lnTo>
                  <a:pt x="2123948" y="180594"/>
                </a:lnTo>
                <a:lnTo>
                  <a:pt x="2115058" y="193294"/>
                </a:lnTo>
                <a:lnTo>
                  <a:pt x="2116836" y="193294"/>
                </a:lnTo>
                <a:lnTo>
                  <a:pt x="2116836" y="205994"/>
                </a:lnTo>
                <a:lnTo>
                  <a:pt x="2120392" y="205994"/>
                </a:lnTo>
                <a:lnTo>
                  <a:pt x="2120392" y="218694"/>
                </a:lnTo>
                <a:lnTo>
                  <a:pt x="2115058" y="205994"/>
                </a:lnTo>
                <a:lnTo>
                  <a:pt x="2067306" y="205994"/>
                </a:lnTo>
                <a:lnTo>
                  <a:pt x="2058416" y="218694"/>
                </a:lnTo>
                <a:lnTo>
                  <a:pt x="2061972" y="231394"/>
                </a:lnTo>
                <a:lnTo>
                  <a:pt x="2065528" y="231394"/>
                </a:lnTo>
                <a:lnTo>
                  <a:pt x="2065528" y="244094"/>
                </a:lnTo>
                <a:lnTo>
                  <a:pt x="2079625" y="244094"/>
                </a:lnTo>
                <a:lnTo>
                  <a:pt x="2065528" y="256794"/>
                </a:lnTo>
                <a:lnTo>
                  <a:pt x="2053082" y="244094"/>
                </a:lnTo>
                <a:lnTo>
                  <a:pt x="2037207" y="244094"/>
                </a:lnTo>
                <a:lnTo>
                  <a:pt x="2024761" y="231394"/>
                </a:lnTo>
                <a:lnTo>
                  <a:pt x="2006981" y="244094"/>
                </a:lnTo>
                <a:lnTo>
                  <a:pt x="1991106" y="244094"/>
                </a:lnTo>
                <a:lnTo>
                  <a:pt x="1982216" y="269494"/>
                </a:lnTo>
                <a:lnTo>
                  <a:pt x="1975104" y="282194"/>
                </a:lnTo>
                <a:lnTo>
                  <a:pt x="1916684" y="282194"/>
                </a:lnTo>
                <a:lnTo>
                  <a:pt x="1916684" y="294894"/>
                </a:lnTo>
                <a:lnTo>
                  <a:pt x="1920240" y="294894"/>
                </a:lnTo>
                <a:lnTo>
                  <a:pt x="1925574" y="307594"/>
                </a:lnTo>
                <a:lnTo>
                  <a:pt x="1950339" y="307594"/>
                </a:lnTo>
                <a:lnTo>
                  <a:pt x="1946783" y="320294"/>
                </a:lnTo>
                <a:lnTo>
                  <a:pt x="1945005" y="320294"/>
                </a:lnTo>
                <a:lnTo>
                  <a:pt x="1945005" y="332994"/>
                </a:lnTo>
                <a:lnTo>
                  <a:pt x="1922018" y="332994"/>
                </a:lnTo>
                <a:lnTo>
                  <a:pt x="1929130" y="345694"/>
                </a:lnTo>
                <a:lnTo>
                  <a:pt x="1932559" y="358394"/>
                </a:lnTo>
                <a:lnTo>
                  <a:pt x="1941449" y="358394"/>
                </a:lnTo>
                <a:lnTo>
                  <a:pt x="1945005" y="371094"/>
                </a:lnTo>
                <a:lnTo>
                  <a:pt x="1966341" y="371094"/>
                </a:lnTo>
                <a:lnTo>
                  <a:pt x="1971548" y="396494"/>
                </a:lnTo>
                <a:lnTo>
                  <a:pt x="1999996" y="396494"/>
                </a:lnTo>
                <a:lnTo>
                  <a:pt x="2006981" y="383794"/>
                </a:lnTo>
                <a:lnTo>
                  <a:pt x="2024761" y="383794"/>
                </a:lnTo>
                <a:lnTo>
                  <a:pt x="2021205" y="396494"/>
                </a:lnTo>
                <a:lnTo>
                  <a:pt x="2017649" y="396494"/>
                </a:lnTo>
                <a:lnTo>
                  <a:pt x="2012315" y="409194"/>
                </a:lnTo>
                <a:lnTo>
                  <a:pt x="2017649" y="421894"/>
                </a:lnTo>
                <a:lnTo>
                  <a:pt x="2028317" y="421894"/>
                </a:lnTo>
                <a:lnTo>
                  <a:pt x="2033651" y="409194"/>
                </a:lnTo>
                <a:lnTo>
                  <a:pt x="2058416" y="409194"/>
                </a:lnTo>
                <a:lnTo>
                  <a:pt x="2086737" y="421894"/>
                </a:lnTo>
                <a:lnTo>
                  <a:pt x="2116836" y="434594"/>
                </a:lnTo>
                <a:lnTo>
                  <a:pt x="2141728" y="434594"/>
                </a:lnTo>
                <a:lnTo>
                  <a:pt x="2115058" y="447294"/>
                </a:lnTo>
                <a:lnTo>
                  <a:pt x="2086737" y="459994"/>
                </a:lnTo>
                <a:lnTo>
                  <a:pt x="2079625" y="459994"/>
                </a:lnTo>
                <a:lnTo>
                  <a:pt x="2086737" y="485394"/>
                </a:lnTo>
                <a:lnTo>
                  <a:pt x="2092071" y="485394"/>
                </a:lnTo>
                <a:lnTo>
                  <a:pt x="2092071" y="498094"/>
                </a:lnTo>
                <a:lnTo>
                  <a:pt x="2079625" y="485394"/>
                </a:lnTo>
                <a:lnTo>
                  <a:pt x="2070862" y="472694"/>
                </a:lnTo>
                <a:lnTo>
                  <a:pt x="2058416" y="459994"/>
                </a:lnTo>
                <a:lnTo>
                  <a:pt x="2049526" y="459994"/>
                </a:lnTo>
                <a:lnTo>
                  <a:pt x="2040636" y="472694"/>
                </a:lnTo>
                <a:lnTo>
                  <a:pt x="2024761" y="472694"/>
                </a:lnTo>
                <a:lnTo>
                  <a:pt x="2040636" y="498094"/>
                </a:lnTo>
                <a:lnTo>
                  <a:pt x="2058416" y="523494"/>
                </a:lnTo>
                <a:lnTo>
                  <a:pt x="2079625" y="548894"/>
                </a:lnTo>
                <a:lnTo>
                  <a:pt x="2107946" y="561594"/>
                </a:lnTo>
                <a:lnTo>
                  <a:pt x="2077847" y="574294"/>
                </a:lnTo>
                <a:lnTo>
                  <a:pt x="2053082" y="586994"/>
                </a:lnTo>
                <a:lnTo>
                  <a:pt x="2033651" y="612394"/>
                </a:lnTo>
                <a:lnTo>
                  <a:pt x="2017649" y="637794"/>
                </a:lnTo>
                <a:lnTo>
                  <a:pt x="2012315" y="637794"/>
                </a:lnTo>
                <a:lnTo>
                  <a:pt x="2028317" y="663194"/>
                </a:lnTo>
                <a:lnTo>
                  <a:pt x="2045970" y="675894"/>
                </a:lnTo>
                <a:lnTo>
                  <a:pt x="2067306" y="688594"/>
                </a:lnTo>
                <a:lnTo>
                  <a:pt x="2067306" y="701294"/>
                </a:lnTo>
                <a:lnTo>
                  <a:pt x="2024761" y="675894"/>
                </a:lnTo>
                <a:lnTo>
                  <a:pt x="1999996" y="663194"/>
                </a:lnTo>
                <a:lnTo>
                  <a:pt x="1978660" y="675894"/>
                </a:lnTo>
                <a:lnTo>
                  <a:pt x="1966341" y="675894"/>
                </a:lnTo>
                <a:lnTo>
                  <a:pt x="1969770" y="688594"/>
                </a:lnTo>
                <a:lnTo>
                  <a:pt x="1971548" y="701294"/>
                </a:lnTo>
                <a:lnTo>
                  <a:pt x="1978660" y="713994"/>
                </a:lnTo>
                <a:lnTo>
                  <a:pt x="1987550" y="713994"/>
                </a:lnTo>
                <a:lnTo>
                  <a:pt x="1999996" y="726694"/>
                </a:lnTo>
                <a:lnTo>
                  <a:pt x="1994662" y="739394"/>
                </a:lnTo>
                <a:lnTo>
                  <a:pt x="1991106" y="739394"/>
                </a:lnTo>
                <a:lnTo>
                  <a:pt x="1983994" y="752094"/>
                </a:lnTo>
                <a:lnTo>
                  <a:pt x="1982216" y="752094"/>
                </a:lnTo>
                <a:lnTo>
                  <a:pt x="1975104" y="764794"/>
                </a:lnTo>
                <a:lnTo>
                  <a:pt x="1966341" y="764794"/>
                </a:lnTo>
                <a:lnTo>
                  <a:pt x="1966341" y="777494"/>
                </a:lnTo>
                <a:lnTo>
                  <a:pt x="1969770" y="777494"/>
                </a:lnTo>
                <a:lnTo>
                  <a:pt x="1971548" y="790194"/>
                </a:lnTo>
                <a:lnTo>
                  <a:pt x="1999996" y="790194"/>
                </a:lnTo>
                <a:lnTo>
                  <a:pt x="2028317" y="802894"/>
                </a:lnTo>
                <a:lnTo>
                  <a:pt x="2058416" y="790194"/>
                </a:lnTo>
                <a:lnTo>
                  <a:pt x="2115058" y="790194"/>
                </a:lnTo>
                <a:lnTo>
                  <a:pt x="2136394" y="802894"/>
                </a:lnTo>
                <a:lnTo>
                  <a:pt x="2194814" y="802894"/>
                </a:lnTo>
                <a:lnTo>
                  <a:pt x="2198370" y="790194"/>
                </a:lnTo>
                <a:lnTo>
                  <a:pt x="2200148" y="790194"/>
                </a:lnTo>
                <a:lnTo>
                  <a:pt x="2203704" y="777494"/>
                </a:lnTo>
                <a:lnTo>
                  <a:pt x="2244471" y="777494"/>
                </a:lnTo>
                <a:lnTo>
                  <a:pt x="2244471" y="764794"/>
                </a:lnTo>
                <a:lnTo>
                  <a:pt x="2219579" y="752094"/>
                </a:lnTo>
                <a:lnTo>
                  <a:pt x="2187702" y="752094"/>
                </a:lnTo>
                <a:lnTo>
                  <a:pt x="2198370" y="739394"/>
                </a:lnTo>
                <a:lnTo>
                  <a:pt x="2228469" y="739394"/>
                </a:lnTo>
                <a:lnTo>
                  <a:pt x="2224913" y="726694"/>
                </a:lnTo>
                <a:lnTo>
                  <a:pt x="2223135" y="726694"/>
                </a:lnTo>
                <a:lnTo>
                  <a:pt x="2223135" y="713994"/>
                </a:lnTo>
                <a:lnTo>
                  <a:pt x="2224913" y="701294"/>
                </a:lnTo>
                <a:lnTo>
                  <a:pt x="2223135" y="688594"/>
                </a:lnTo>
                <a:lnTo>
                  <a:pt x="2228469" y="688594"/>
                </a:lnTo>
                <a:lnTo>
                  <a:pt x="2248027" y="675894"/>
                </a:lnTo>
                <a:lnTo>
                  <a:pt x="2262124" y="663194"/>
                </a:lnTo>
                <a:lnTo>
                  <a:pt x="2265680" y="663194"/>
                </a:lnTo>
                <a:lnTo>
                  <a:pt x="2265680" y="650494"/>
                </a:lnTo>
                <a:lnTo>
                  <a:pt x="2244471" y="650494"/>
                </a:lnTo>
                <a:lnTo>
                  <a:pt x="2244471" y="637794"/>
                </a:lnTo>
                <a:lnTo>
                  <a:pt x="2311781" y="637794"/>
                </a:lnTo>
                <a:lnTo>
                  <a:pt x="2311781" y="612394"/>
                </a:lnTo>
                <a:lnTo>
                  <a:pt x="2315337" y="612394"/>
                </a:lnTo>
                <a:lnTo>
                  <a:pt x="2315337" y="586994"/>
                </a:lnTo>
                <a:lnTo>
                  <a:pt x="2306447" y="586994"/>
                </a:lnTo>
                <a:lnTo>
                  <a:pt x="2297557" y="574294"/>
                </a:lnTo>
                <a:lnTo>
                  <a:pt x="2311781" y="561594"/>
                </a:lnTo>
                <a:lnTo>
                  <a:pt x="2336546" y="548894"/>
                </a:lnTo>
                <a:lnTo>
                  <a:pt x="2357755" y="536194"/>
                </a:lnTo>
                <a:lnTo>
                  <a:pt x="2357755" y="510794"/>
                </a:lnTo>
                <a:lnTo>
                  <a:pt x="2402078" y="498094"/>
                </a:lnTo>
                <a:lnTo>
                  <a:pt x="2435733" y="472694"/>
                </a:lnTo>
                <a:lnTo>
                  <a:pt x="2467610" y="447294"/>
                </a:lnTo>
                <a:lnTo>
                  <a:pt x="2494280" y="409194"/>
                </a:lnTo>
                <a:lnTo>
                  <a:pt x="2526157" y="371094"/>
                </a:lnTo>
                <a:lnTo>
                  <a:pt x="2563368" y="345694"/>
                </a:lnTo>
                <a:lnTo>
                  <a:pt x="2563368" y="332994"/>
                </a:lnTo>
                <a:lnTo>
                  <a:pt x="2540254" y="332994"/>
                </a:lnTo>
                <a:lnTo>
                  <a:pt x="2531364" y="345694"/>
                </a:lnTo>
                <a:lnTo>
                  <a:pt x="2494280" y="345694"/>
                </a:lnTo>
                <a:lnTo>
                  <a:pt x="2513711" y="332994"/>
                </a:lnTo>
                <a:lnTo>
                  <a:pt x="2540254" y="307594"/>
                </a:lnTo>
                <a:lnTo>
                  <a:pt x="2577465" y="282194"/>
                </a:lnTo>
                <a:lnTo>
                  <a:pt x="2618232" y="256794"/>
                </a:lnTo>
                <a:lnTo>
                  <a:pt x="2651887" y="231394"/>
                </a:lnTo>
                <a:lnTo>
                  <a:pt x="2666047" y="218694"/>
                </a:lnTo>
                <a:lnTo>
                  <a:pt x="2680208" y="205994"/>
                </a:lnTo>
                <a:close/>
              </a:path>
              <a:path w="8782050" h="6267450">
                <a:moveTo>
                  <a:pt x="2754884" y="6073749"/>
                </a:moveTo>
                <a:lnTo>
                  <a:pt x="2737828" y="6065050"/>
                </a:lnTo>
                <a:lnTo>
                  <a:pt x="2733548" y="6062865"/>
                </a:lnTo>
                <a:lnTo>
                  <a:pt x="2705227" y="6049810"/>
                </a:lnTo>
                <a:lnTo>
                  <a:pt x="2680462" y="6043282"/>
                </a:lnTo>
                <a:lnTo>
                  <a:pt x="2662682" y="6054166"/>
                </a:lnTo>
                <a:lnTo>
                  <a:pt x="2643251" y="6065050"/>
                </a:lnTo>
                <a:lnTo>
                  <a:pt x="2625471" y="6073749"/>
                </a:lnTo>
                <a:lnTo>
                  <a:pt x="2625471" y="6108573"/>
                </a:lnTo>
                <a:lnTo>
                  <a:pt x="2646807" y="6099861"/>
                </a:lnTo>
                <a:lnTo>
                  <a:pt x="2662682" y="6095517"/>
                </a:lnTo>
                <a:lnTo>
                  <a:pt x="2676906" y="6084633"/>
                </a:lnTo>
                <a:lnTo>
                  <a:pt x="2692781" y="6065050"/>
                </a:lnTo>
                <a:lnTo>
                  <a:pt x="2698115" y="6065050"/>
                </a:lnTo>
                <a:lnTo>
                  <a:pt x="2696337" y="6073749"/>
                </a:lnTo>
                <a:lnTo>
                  <a:pt x="2692781" y="6078105"/>
                </a:lnTo>
                <a:lnTo>
                  <a:pt x="2692781" y="6080277"/>
                </a:lnTo>
                <a:lnTo>
                  <a:pt x="2689352" y="6084633"/>
                </a:lnTo>
                <a:lnTo>
                  <a:pt x="2684018" y="6088977"/>
                </a:lnTo>
                <a:lnTo>
                  <a:pt x="2680462" y="6093333"/>
                </a:lnTo>
                <a:lnTo>
                  <a:pt x="2680462" y="6108573"/>
                </a:lnTo>
                <a:lnTo>
                  <a:pt x="2705227" y="6099861"/>
                </a:lnTo>
                <a:lnTo>
                  <a:pt x="2726436" y="6088977"/>
                </a:lnTo>
                <a:lnTo>
                  <a:pt x="2747772" y="6073749"/>
                </a:lnTo>
                <a:lnTo>
                  <a:pt x="2754884" y="6073749"/>
                </a:lnTo>
                <a:close/>
              </a:path>
              <a:path w="8782050" h="6267450">
                <a:moveTo>
                  <a:pt x="2841498" y="2660650"/>
                </a:moveTo>
                <a:lnTo>
                  <a:pt x="2807843" y="2660650"/>
                </a:lnTo>
                <a:lnTo>
                  <a:pt x="2807843" y="2609850"/>
                </a:lnTo>
                <a:lnTo>
                  <a:pt x="2772410" y="2609850"/>
                </a:lnTo>
                <a:lnTo>
                  <a:pt x="2770632" y="2584450"/>
                </a:lnTo>
                <a:lnTo>
                  <a:pt x="2767076" y="2559050"/>
                </a:lnTo>
                <a:lnTo>
                  <a:pt x="2767076" y="2508250"/>
                </a:lnTo>
                <a:lnTo>
                  <a:pt x="2747645" y="2508250"/>
                </a:lnTo>
                <a:lnTo>
                  <a:pt x="2729865" y="2559050"/>
                </a:lnTo>
                <a:lnTo>
                  <a:pt x="2717546" y="2609850"/>
                </a:lnTo>
                <a:lnTo>
                  <a:pt x="2697988" y="2647950"/>
                </a:lnTo>
                <a:lnTo>
                  <a:pt x="2680335" y="2686050"/>
                </a:lnTo>
                <a:lnTo>
                  <a:pt x="2705100" y="2686050"/>
                </a:lnTo>
                <a:lnTo>
                  <a:pt x="2713990" y="2698750"/>
                </a:lnTo>
                <a:lnTo>
                  <a:pt x="2759964" y="2698750"/>
                </a:lnTo>
                <a:lnTo>
                  <a:pt x="2759964" y="2724150"/>
                </a:lnTo>
                <a:lnTo>
                  <a:pt x="2775966" y="2711450"/>
                </a:lnTo>
                <a:lnTo>
                  <a:pt x="2788285" y="2698750"/>
                </a:lnTo>
                <a:lnTo>
                  <a:pt x="2800731" y="2686050"/>
                </a:lnTo>
                <a:lnTo>
                  <a:pt x="2807843" y="2686050"/>
                </a:lnTo>
                <a:lnTo>
                  <a:pt x="2807843" y="2698750"/>
                </a:lnTo>
                <a:lnTo>
                  <a:pt x="2804287" y="2711450"/>
                </a:lnTo>
                <a:lnTo>
                  <a:pt x="2800731" y="2711450"/>
                </a:lnTo>
                <a:lnTo>
                  <a:pt x="2800731" y="2724150"/>
                </a:lnTo>
                <a:lnTo>
                  <a:pt x="2813177" y="2724150"/>
                </a:lnTo>
                <a:lnTo>
                  <a:pt x="2816733" y="2711450"/>
                </a:lnTo>
                <a:lnTo>
                  <a:pt x="2820289" y="2724150"/>
                </a:lnTo>
                <a:lnTo>
                  <a:pt x="2822067" y="2736850"/>
                </a:lnTo>
                <a:lnTo>
                  <a:pt x="2829052" y="2736850"/>
                </a:lnTo>
                <a:lnTo>
                  <a:pt x="2832608" y="2711450"/>
                </a:lnTo>
                <a:lnTo>
                  <a:pt x="2837942" y="2686050"/>
                </a:lnTo>
                <a:lnTo>
                  <a:pt x="2841498" y="2660650"/>
                </a:lnTo>
                <a:close/>
              </a:path>
              <a:path w="8782050" h="6267450">
                <a:moveTo>
                  <a:pt x="2891155" y="1428750"/>
                </a:moveTo>
                <a:lnTo>
                  <a:pt x="2880487" y="1416050"/>
                </a:lnTo>
                <a:lnTo>
                  <a:pt x="2871597" y="1403350"/>
                </a:lnTo>
                <a:lnTo>
                  <a:pt x="2866263" y="1403350"/>
                </a:lnTo>
                <a:lnTo>
                  <a:pt x="2853944" y="1390650"/>
                </a:lnTo>
                <a:lnTo>
                  <a:pt x="2829052" y="1390650"/>
                </a:lnTo>
                <a:lnTo>
                  <a:pt x="2822067" y="1416050"/>
                </a:lnTo>
                <a:lnTo>
                  <a:pt x="2832608" y="1428750"/>
                </a:lnTo>
                <a:lnTo>
                  <a:pt x="2845054" y="1441450"/>
                </a:lnTo>
                <a:lnTo>
                  <a:pt x="2853944" y="1454150"/>
                </a:lnTo>
                <a:lnTo>
                  <a:pt x="2878709" y="1454150"/>
                </a:lnTo>
                <a:lnTo>
                  <a:pt x="2884043" y="1441450"/>
                </a:lnTo>
                <a:lnTo>
                  <a:pt x="2887599" y="1441450"/>
                </a:lnTo>
                <a:lnTo>
                  <a:pt x="2887599" y="1428750"/>
                </a:lnTo>
                <a:lnTo>
                  <a:pt x="2891155" y="1428750"/>
                </a:lnTo>
                <a:close/>
              </a:path>
              <a:path w="8782050" h="6267450">
                <a:moveTo>
                  <a:pt x="3032760" y="294894"/>
                </a:moveTo>
                <a:lnTo>
                  <a:pt x="3029204" y="269494"/>
                </a:lnTo>
                <a:lnTo>
                  <a:pt x="3023997" y="256794"/>
                </a:lnTo>
                <a:lnTo>
                  <a:pt x="3016885" y="244094"/>
                </a:lnTo>
                <a:lnTo>
                  <a:pt x="3011551" y="218694"/>
                </a:lnTo>
                <a:lnTo>
                  <a:pt x="2986786" y="218694"/>
                </a:lnTo>
                <a:lnTo>
                  <a:pt x="2986786" y="244094"/>
                </a:lnTo>
                <a:lnTo>
                  <a:pt x="2995549" y="256794"/>
                </a:lnTo>
                <a:lnTo>
                  <a:pt x="3007995" y="282194"/>
                </a:lnTo>
                <a:lnTo>
                  <a:pt x="3027426" y="294894"/>
                </a:lnTo>
                <a:lnTo>
                  <a:pt x="3032760" y="294894"/>
                </a:lnTo>
                <a:close/>
              </a:path>
              <a:path w="8782050" h="6267450">
                <a:moveTo>
                  <a:pt x="3305683" y="4489450"/>
                </a:moveTo>
                <a:lnTo>
                  <a:pt x="3298571" y="4464050"/>
                </a:lnTo>
                <a:lnTo>
                  <a:pt x="3293237" y="4451350"/>
                </a:lnTo>
                <a:lnTo>
                  <a:pt x="3282569" y="4438650"/>
                </a:lnTo>
                <a:lnTo>
                  <a:pt x="3278124" y="4425950"/>
                </a:lnTo>
                <a:lnTo>
                  <a:pt x="3273679" y="4413250"/>
                </a:lnTo>
                <a:lnTo>
                  <a:pt x="3261360" y="4425950"/>
                </a:lnTo>
                <a:lnTo>
                  <a:pt x="3245358" y="4425950"/>
                </a:lnTo>
                <a:lnTo>
                  <a:pt x="3231261" y="4413250"/>
                </a:lnTo>
                <a:lnTo>
                  <a:pt x="3220593" y="4400550"/>
                </a:lnTo>
                <a:lnTo>
                  <a:pt x="3218815" y="4387850"/>
                </a:lnTo>
                <a:lnTo>
                  <a:pt x="3211703" y="4362450"/>
                </a:lnTo>
                <a:lnTo>
                  <a:pt x="3202940" y="4349750"/>
                </a:lnTo>
                <a:lnTo>
                  <a:pt x="3107182" y="4349750"/>
                </a:lnTo>
                <a:lnTo>
                  <a:pt x="3100070" y="4337050"/>
                </a:lnTo>
                <a:lnTo>
                  <a:pt x="3085973" y="4337050"/>
                </a:lnTo>
                <a:lnTo>
                  <a:pt x="3075305" y="4324350"/>
                </a:lnTo>
                <a:lnTo>
                  <a:pt x="3069971" y="4337050"/>
                </a:lnTo>
                <a:lnTo>
                  <a:pt x="3061208" y="4337050"/>
                </a:lnTo>
                <a:lnTo>
                  <a:pt x="3054096" y="4311650"/>
                </a:lnTo>
                <a:lnTo>
                  <a:pt x="3016885" y="4298950"/>
                </a:lnTo>
                <a:lnTo>
                  <a:pt x="2977896" y="4298950"/>
                </a:lnTo>
                <a:lnTo>
                  <a:pt x="2983230" y="4286250"/>
                </a:lnTo>
                <a:lnTo>
                  <a:pt x="2990342" y="4273550"/>
                </a:lnTo>
                <a:lnTo>
                  <a:pt x="2995676" y="4260850"/>
                </a:lnTo>
                <a:lnTo>
                  <a:pt x="3002661" y="4260850"/>
                </a:lnTo>
                <a:lnTo>
                  <a:pt x="3004439" y="4235450"/>
                </a:lnTo>
                <a:lnTo>
                  <a:pt x="2961894" y="4210050"/>
                </a:lnTo>
                <a:lnTo>
                  <a:pt x="2924810" y="4184650"/>
                </a:lnTo>
                <a:lnTo>
                  <a:pt x="2891155" y="4133850"/>
                </a:lnTo>
                <a:lnTo>
                  <a:pt x="2862707" y="4095750"/>
                </a:lnTo>
                <a:lnTo>
                  <a:pt x="2822067" y="4083050"/>
                </a:lnTo>
                <a:lnTo>
                  <a:pt x="2754630" y="4083050"/>
                </a:lnTo>
                <a:lnTo>
                  <a:pt x="2747645" y="4057650"/>
                </a:lnTo>
                <a:lnTo>
                  <a:pt x="2735199" y="4044950"/>
                </a:lnTo>
                <a:lnTo>
                  <a:pt x="2720975" y="4044950"/>
                </a:lnTo>
                <a:lnTo>
                  <a:pt x="2697988" y="4032250"/>
                </a:lnTo>
                <a:lnTo>
                  <a:pt x="2697988" y="4006850"/>
                </a:lnTo>
                <a:lnTo>
                  <a:pt x="2676779" y="3994150"/>
                </a:lnTo>
                <a:lnTo>
                  <a:pt x="2664333" y="3981450"/>
                </a:lnTo>
                <a:lnTo>
                  <a:pt x="2651887" y="3981450"/>
                </a:lnTo>
                <a:lnTo>
                  <a:pt x="2630678" y="3968750"/>
                </a:lnTo>
                <a:lnTo>
                  <a:pt x="2634234" y="3956050"/>
                </a:lnTo>
                <a:lnTo>
                  <a:pt x="2637790" y="3956050"/>
                </a:lnTo>
                <a:lnTo>
                  <a:pt x="2637790" y="3943350"/>
                </a:lnTo>
                <a:lnTo>
                  <a:pt x="2513711" y="3943350"/>
                </a:lnTo>
                <a:lnTo>
                  <a:pt x="2476500" y="3930650"/>
                </a:lnTo>
                <a:lnTo>
                  <a:pt x="2448179" y="3905250"/>
                </a:lnTo>
                <a:lnTo>
                  <a:pt x="2432304" y="3905250"/>
                </a:lnTo>
                <a:lnTo>
                  <a:pt x="2430526" y="3917950"/>
                </a:lnTo>
                <a:lnTo>
                  <a:pt x="2426970" y="3917950"/>
                </a:lnTo>
                <a:lnTo>
                  <a:pt x="2419858" y="3930650"/>
                </a:lnTo>
                <a:lnTo>
                  <a:pt x="2407412" y="3930650"/>
                </a:lnTo>
                <a:lnTo>
                  <a:pt x="2407412" y="3917950"/>
                </a:lnTo>
                <a:lnTo>
                  <a:pt x="2410968" y="3917950"/>
                </a:lnTo>
                <a:lnTo>
                  <a:pt x="2414524" y="3905250"/>
                </a:lnTo>
                <a:lnTo>
                  <a:pt x="2380869" y="3905250"/>
                </a:lnTo>
                <a:lnTo>
                  <a:pt x="2347214" y="3917950"/>
                </a:lnTo>
                <a:lnTo>
                  <a:pt x="2324227" y="3930650"/>
                </a:lnTo>
                <a:lnTo>
                  <a:pt x="2306447" y="3943350"/>
                </a:lnTo>
                <a:lnTo>
                  <a:pt x="2290572" y="3968750"/>
                </a:lnTo>
                <a:lnTo>
                  <a:pt x="2278126" y="4006850"/>
                </a:lnTo>
                <a:lnTo>
                  <a:pt x="2269236" y="3994150"/>
                </a:lnTo>
                <a:lnTo>
                  <a:pt x="2253361" y="3994150"/>
                </a:lnTo>
                <a:lnTo>
                  <a:pt x="2248027" y="3981450"/>
                </a:lnTo>
                <a:lnTo>
                  <a:pt x="2200148" y="3981450"/>
                </a:lnTo>
                <a:lnTo>
                  <a:pt x="2187829" y="4006850"/>
                </a:lnTo>
                <a:lnTo>
                  <a:pt x="2164715" y="3994150"/>
                </a:lnTo>
                <a:lnTo>
                  <a:pt x="2145284" y="3981450"/>
                </a:lnTo>
                <a:lnTo>
                  <a:pt x="2132838" y="3968750"/>
                </a:lnTo>
                <a:lnTo>
                  <a:pt x="2124075" y="3956050"/>
                </a:lnTo>
                <a:lnTo>
                  <a:pt x="2108073" y="3930650"/>
                </a:lnTo>
                <a:lnTo>
                  <a:pt x="2108073" y="3905250"/>
                </a:lnTo>
                <a:lnTo>
                  <a:pt x="2115185" y="3867150"/>
                </a:lnTo>
                <a:lnTo>
                  <a:pt x="2120519" y="3854450"/>
                </a:lnTo>
                <a:lnTo>
                  <a:pt x="2116963" y="3816350"/>
                </a:lnTo>
                <a:lnTo>
                  <a:pt x="2104517" y="3790950"/>
                </a:lnTo>
                <a:lnTo>
                  <a:pt x="2090420" y="3778250"/>
                </a:lnTo>
                <a:lnTo>
                  <a:pt x="1984121" y="3778250"/>
                </a:lnTo>
                <a:lnTo>
                  <a:pt x="1994662" y="3752850"/>
                </a:lnTo>
                <a:lnTo>
                  <a:pt x="2003552" y="3714750"/>
                </a:lnTo>
                <a:lnTo>
                  <a:pt x="2012442" y="3689350"/>
                </a:lnTo>
                <a:lnTo>
                  <a:pt x="2021332" y="3651250"/>
                </a:lnTo>
                <a:lnTo>
                  <a:pt x="2033651" y="3638550"/>
                </a:lnTo>
                <a:lnTo>
                  <a:pt x="2033651" y="3613150"/>
                </a:lnTo>
                <a:lnTo>
                  <a:pt x="2008886" y="3613150"/>
                </a:lnTo>
                <a:lnTo>
                  <a:pt x="2007108" y="3600450"/>
                </a:lnTo>
                <a:lnTo>
                  <a:pt x="1978787" y="3600450"/>
                </a:lnTo>
                <a:lnTo>
                  <a:pt x="1959229" y="3613150"/>
                </a:lnTo>
                <a:lnTo>
                  <a:pt x="1945132" y="3638550"/>
                </a:lnTo>
                <a:lnTo>
                  <a:pt x="1941576" y="3638550"/>
                </a:lnTo>
                <a:lnTo>
                  <a:pt x="1934464" y="3663950"/>
                </a:lnTo>
                <a:lnTo>
                  <a:pt x="1932686" y="3676650"/>
                </a:lnTo>
                <a:lnTo>
                  <a:pt x="1925574" y="3689350"/>
                </a:lnTo>
                <a:lnTo>
                  <a:pt x="1904365" y="3689350"/>
                </a:lnTo>
                <a:lnTo>
                  <a:pt x="1879600" y="3702050"/>
                </a:lnTo>
                <a:lnTo>
                  <a:pt x="1863598" y="3714750"/>
                </a:lnTo>
                <a:lnTo>
                  <a:pt x="1854708" y="3714750"/>
                </a:lnTo>
                <a:lnTo>
                  <a:pt x="1847723" y="3702050"/>
                </a:lnTo>
                <a:lnTo>
                  <a:pt x="1842389" y="3702050"/>
                </a:lnTo>
                <a:lnTo>
                  <a:pt x="1829943" y="3689350"/>
                </a:lnTo>
                <a:lnTo>
                  <a:pt x="1808734" y="3689350"/>
                </a:lnTo>
                <a:lnTo>
                  <a:pt x="1789176" y="3638550"/>
                </a:lnTo>
                <a:lnTo>
                  <a:pt x="1776857" y="3613150"/>
                </a:lnTo>
                <a:lnTo>
                  <a:pt x="1775079" y="3562350"/>
                </a:lnTo>
                <a:lnTo>
                  <a:pt x="1775079" y="3536950"/>
                </a:lnTo>
                <a:lnTo>
                  <a:pt x="1787398" y="3486150"/>
                </a:lnTo>
                <a:lnTo>
                  <a:pt x="1792732" y="3460750"/>
                </a:lnTo>
                <a:lnTo>
                  <a:pt x="1792732" y="3435350"/>
                </a:lnTo>
                <a:lnTo>
                  <a:pt x="1789176" y="3422650"/>
                </a:lnTo>
                <a:lnTo>
                  <a:pt x="1796288" y="3409950"/>
                </a:lnTo>
                <a:lnTo>
                  <a:pt x="1808734" y="3384550"/>
                </a:lnTo>
                <a:lnTo>
                  <a:pt x="1826387" y="3371850"/>
                </a:lnTo>
                <a:lnTo>
                  <a:pt x="1847723" y="3359150"/>
                </a:lnTo>
                <a:lnTo>
                  <a:pt x="1867154" y="3346450"/>
                </a:lnTo>
                <a:lnTo>
                  <a:pt x="1922145" y="3346450"/>
                </a:lnTo>
                <a:lnTo>
                  <a:pt x="1950466" y="3359150"/>
                </a:lnTo>
                <a:lnTo>
                  <a:pt x="1994662" y="3359150"/>
                </a:lnTo>
                <a:lnTo>
                  <a:pt x="1991233" y="3346450"/>
                </a:lnTo>
                <a:lnTo>
                  <a:pt x="1987677" y="3333750"/>
                </a:lnTo>
                <a:lnTo>
                  <a:pt x="1982343" y="3321050"/>
                </a:lnTo>
                <a:lnTo>
                  <a:pt x="1978787" y="3308350"/>
                </a:lnTo>
                <a:lnTo>
                  <a:pt x="2021332" y="3308350"/>
                </a:lnTo>
                <a:lnTo>
                  <a:pt x="2053209" y="3333750"/>
                </a:lnTo>
                <a:lnTo>
                  <a:pt x="2079752" y="3346450"/>
                </a:lnTo>
                <a:lnTo>
                  <a:pt x="2102739" y="3346450"/>
                </a:lnTo>
                <a:lnTo>
                  <a:pt x="2120519" y="3371850"/>
                </a:lnTo>
                <a:lnTo>
                  <a:pt x="2139950" y="3397250"/>
                </a:lnTo>
                <a:lnTo>
                  <a:pt x="2157730" y="3448050"/>
                </a:lnTo>
                <a:lnTo>
                  <a:pt x="2173605" y="3486150"/>
                </a:lnTo>
                <a:lnTo>
                  <a:pt x="2182495" y="3524250"/>
                </a:lnTo>
                <a:lnTo>
                  <a:pt x="2203704" y="3536950"/>
                </a:lnTo>
                <a:lnTo>
                  <a:pt x="2203704" y="3524250"/>
                </a:lnTo>
                <a:lnTo>
                  <a:pt x="2210816" y="3524250"/>
                </a:lnTo>
                <a:lnTo>
                  <a:pt x="2203704" y="3486150"/>
                </a:lnTo>
                <a:lnTo>
                  <a:pt x="2191385" y="3448050"/>
                </a:lnTo>
                <a:lnTo>
                  <a:pt x="2178939" y="3397250"/>
                </a:lnTo>
                <a:lnTo>
                  <a:pt x="2170049" y="3359150"/>
                </a:lnTo>
                <a:lnTo>
                  <a:pt x="2166493" y="3321050"/>
                </a:lnTo>
                <a:lnTo>
                  <a:pt x="2171814" y="3308350"/>
                </a:lnTo>
                <a:lnTo>
                  <a:pt x="2177161" y="3295650"/>
                </a:lnTo>
                <a:lnTo>
                  <a:pt x="2183079" y="3270250"/>
                </a:lnTo>
                <a:lnTo>
                  <a:pt x="2186051" y="3257550"/>
                </a:lnTo>
                <a:lnTo>
                  <a:pt x="2203704" y="3219450"/>
                </a:lnTo>
                <a:lnTo>
                  <a:pt x="2232152" y="3206750"/>
                </a:lnTo>
                <a:lnTo>
                  <a:pt x="2260473" y="3181350"/>
                </a:lnTo>
                <a:lnTo>
                  <a:pt x="2287016" y="3155962"/>
                </a:lnTo>
                <a:lnTo>
                  <a:pt x="2311781" y="3143262"/>
                </a:lnTo>
                <a:lnTo>
                  <a:pt x="2311781" y="3130562"/>
                </a:lnTo>
                <a:lnTo>
                  <a:pt x="2306447" y="3105162"/>
                </a:lnTo>
                <a:lnTo>
                  <a:pt x="2299462" y="3079750"/>
                </a:lnTo>
                <a:lnTo>
                  <a:pt x="2294128" y="3054350"/>
                </a:lnTo>
                <a:lnTo>
                  <a:pt x="2290572" y="3054350"/>
                </a:lnTo>
                <a:lnTo>
                  <a:pt x="2290572" y="3028950"/>
                </a:lnTo>
                <a:lnTo>
                  <a:pt x="2299462" y="3041650"/>
                </a:lnTo>
                <a:lnTo>
                  <a:pt x="2310003" y="3041650"/>
                </a:lnTo>
                <a:lnTo>
                  <a:pt x="2311781" y="3054350"/>
                </a:lnTo>
                <a:lnTo>
                  <a:pt x="2318893" y="3054350"/>
                </a:lnTo>
                <a:lnTo>
                  <a:pt x="2327376" y="3028950"/>
                </a:lnTo>
                <a:lnTo>
                  <a:pt x="2340102" y="2990850"/>
                </a:lnTo>
                <a:lnTo>
                  <a:pt x="2357882" y="2927350"/>
                </a:lnTo>
                <a:lnTo>
                  <a:pt x="2405761" y="2927350"/>
                </a:lnTo>
                <a:lnTo>
                  <a:pt x="2430526" y="2914650"/>
                </a:lnTo>
                <a:lnTo>
                  <a:pt x="2448179" y="2901950"/>
                </a:lnTo>
                <a:lnTo>
                  <a:pt x="2460625" y="2901950"/>
                </a:lnTo>
                <a:lnTo>
                  <a:pt x="2455291" y="2889250"/>
                </a:lnTo>
                <a:lnTo>
                  <a:pt x="2442845" y="2889250"/>
                </a:lnTo>
                <a:lnTo>
                  <a:pt x="2432304" y="2876550"/>
                </a:lnTo>
                <a:lnTo>
                  <a:pt x="2442845" y="2838450"/>
                </a:lnTo>
                <a:lnTo>
                  <a:pt x="2457069" y="2813050"/>
                </a:lnTo>
                <a:lnTo>
                  <a:pt x="2480056" y="2800350"/>
                </a:lnTo>
                <a:lnTo>
                  <a:pt x="2504948" y="2787650"/>
                </a:lnTo>
                <a:lnTo>
                  <a:pt x="2527935" y="2774950"/>
                </a:lnTo>
                <a:lnTo>
                  <a:pt x="2556256" y="2762250"/>
                </a:lnTo>
                <a:lnTo>
                  <a:pt x="2577592" y="2736850"/>
                </a:lnTo>
                <a:lnTo>
                  <a:pt x="2577592" y="2724150"/>
                </a:lnTo>
                <a:lnTo>
                  <a:pt x="2584577" y="2724150"/>
                </a:lnTo>
                <a:lnTo>
                  <a:pt x="2584577" y="2736850"/>
                </a:lnTo>
                <a:lnTo>
                  <a:pt x="2597023" y="2749550"/>
                </a:lnTo>
                <a:lnTo>
                  <a:pt x="2584577" y="2762250"/>
                </a:lnTo>
                <a:lnTo>
                  <a:pt x="2572258" y="2774950"/>
                </a:lnTo>
                <a:lnTo>
                  <a:pt x="2556256" y="2787650"/>
                </a:lnTo>
                <a:lnTo>
                  <a:pt x="2556256" y="2825750"/>
                </a:lnTo>
                <a:lnTo>
                  <a:pt x="2588133" y="2800350"/>
                </a:lnTo>
                <a:lnTo>
                  <a:pt x="2613025" y="2787650"/>
                </a:lnTo>
                <a:lnTo>
                  <a:pt x="2630678" y="2762250"/>
                </a:lnTo>
                <a:lnTo>
                  <a:pt x="2634234" y="2749550"/>
                </a:lnTo>
                <a:lnTo>
                  <a:pt x="2637790" y="2749550"/>
                </a:lnTo>
                <a:lnTo>
                  <a:pt x="2637790" y="2736850"/>
                </a:lnTo>
                <a:lnTo>
                  <a:pt x="2629789" y="2724150"/>
                </a:lnTo>
                <a:lnTo>
                  <a:pt x="2621788" y="2711450"/>
                </a:lnTo>
                <a:lnTo>
                  <a:pt x="2609469" y="2686050"/>
                </a:lnTo>
                <a:lnTo>
                  <a:pt x="2593467" y="2673350"/>
                </a:lnTo>
                <a:lnTo>
                  <a:pt x="2568702" y="2660650"/>
                </a:lnTo>
                <a:lnTo>
                  <a:pt x="2575814" y="2609850"/>
                </a:lnTo>
                <a:lnTo>
                  <a:pt x="2581021" y="2597150"/>
                </a:lnTo>
                <a:lnTo>
                  <a:pt x="2589911" y="2584450"/>
                </a:lnTo>
                <a:lnTo>
                  <a:pt x="2584577" y="2571750"/>
                </a:lnTo>
                <a:lnTo>
                  <a:pt x="2572258" y="2571750"/>
                </a:lnTo>
                <a:lnTo>
                  <a:pt x="2568702" y="2559050"/>
                </a:lnTo>
                <a:lnTo>
                  <a:pt x="2565146" y="2559050"/>
                </a:lnTo>
                <a:lnTo>
                  <a:pt x="2563368" y="2546350"/>
                </a:lnTo>
                <a:lnTo>
                  <a:pt x="2522601" y="2559050"/>
                </a:lnTo>
                <a:lnTo>
                  <a:pt x="2485390" y="2584450"/>
                </a:lnTo>
                <a:lnTo>
                  <a:pt x="2455291" y="2609850"/>
                </a:lnTo>
                <a:lnTo>
                  <a:pt x="2448179" y="2609850"/>
                </a:lnTo>
                <a:lnTo>
                  <a:pt x="2473071" y="2571750"/>
                </a:lnTo>
                <a:lnTo>
                  <a:pt x="2506726" y="2546350"/>
                </a:lnTo>
                <a:lnTo>
                  <a:pt x="2543937" y="2533650"/>
                </a:lnTo>
                <a:lnTo>
                  <a:pt x="2588133" y="2533650"/>
                </a:lnTo>
                <a:lnTo>
                  <a:pt x="2630678" y="2520950"/>
                </a:lnTo>
                <a:lnTo>
                  <a:pt x="2675001" y="2508250"/>
                </a:lnTo>
                <a:lnTo>
                  <a:pt x="2717546" y="2508250"/>
                </a:lnTo>
                <a:lnTo>
                  <a:pt x="2754630" y="2482850"/>
                </a:lnTo>
                <a:lnTo>
                  <a:pt x="2771457" y="2470150"/>
                </a:lnTo>
                <a:lnTo>
                  <a:pt x="2788285" y="2457450"/>
                </a:lnTo>
                <a:lnTo>
                  <a:pt x="2788285" y="2432050"/>
                </a:lnTo>
                <a:lnTo>
                  <a:pt x="2784856" y="2432050"/>
                </a:lnTo>
                <a:lnTo>
                  <a:pt x="2784856" y="2419350"/>
                </a:lnTo>
                <a:lnTo>
                  <a:pt x="2788285" y="2406650"/>
                </a:lnTo>
                <a:lnTo>
                  <a:pt x="2784856" y="2393950"/>
                </a:lnTo>
                <a:lnTo>
                  <a:pt x="2784856" y="2381250"/>
                </a:lnTo>
                <a:lnTo>
                  <a:pt x="2783078" y="2368550"/>
                </a:lnTo>
                <a:lnTo>
                  <a:pt x="2783078" y="2355850"/>
                </a:lnTo>
                <a:lnTo>
                  <a:pt x="2754630" y="2355850"/>
                </a:lnTo>
                <a:lnTo>
                  <a:pt x="2751201" y="2330450"/>
                </a:lnTo>
                <a:lnTo>
                  <a:pt x="2738755" y="2305050"/>
                </a:lnTo>
                <a:lnTo>
                  <a:pt x="2726309" y="2292350"/>
                </a:lnTo>
                <a:lnTo>
                  <a:pt x="2705100" y="2292350"/>
                </a:lnTo>
                <a:lnTo>
                  <a:pt x="2689098" y="2305050"/>
                </a:lnTo>
                <a:lnTo>
                  <a:pt x="2671445" y="2330450"/>
                </a:lnTo>
                <a:lnTo>
                  <a:pt x="2651887" y="2355850"/>
                </a:lnTo>
                <a:lnTo>
                  <a:pt x="2646680" y="2355850"/>
                </a:lnTo>
                <a:lnTo>
                  <a:pt x="2667889" y="2317750"/>
                </a:lnTo>
                <a:lnTo>
                  <a:pt x="2687320" y="2266950"/>
                </a:lnTo>
                <a:lnTo>
                  <a:pt x="2664333" y="2241550"/>
                </a:lnTo>
                <a:lnTo>
                  <a:pt x="2658999" y="2228850"/>
                </a:lnTo>
                <a:lnTo>
                  <a:pt x="2662555" y="2203450"/>
                </a:lnTo>
                <a:lnTo>
                  <a:pt x="2662555" y="2178050"/>
                </a:lnTo>
                <a:lnTo>
                  <a:pt x="2651887" y="2152650"/>
                </a:lnTo>
                <a:lnTo>
                  <a:pt x="2627122" y="2152650"/>
                </a:lnTo>
                <a:lnTo>
                  <a:pt x="2625344" y="2139950"/>
                </a:lnTo>
                <a:lnTo>
                  <a:pt x="2621788" y="2139950"/>
                </a:lnTo>
                <a:lnTo>
                  <a:pt x="2618232" y="2127250"/>
                </a:lnTo>
                <a:lnTo>
                  <a:pt x="2621788" y="2127250"/>
                </a:lnTo>
                <a:lnTo>
                  <a:pt x="2621788" y="2114550"/>
                </a:lnTo>
                <a:lnTo>
                  <a:pt x="2625344" y="2114550"/>
                </a:lnTo>
                <a:lnTo>
                  <a:pt x="2625344" y="2089150"/>
                </a:lnTo>
                <a:lnTo>
                  <a:pt x="2614803" y="2076450"/>
                </a:lnTo>
                <a:lnTo>
                  <a:pt x="2589911" y="2051050"/>
                </a:lnTo>
                <a:lnTo>
                  <a:pt x="2581021" y="2025650"/>
                </a:lnTo>
                <a:lnTo>
                  <a:pt x="2577592" y="2000250"/>
                </a:lnTo>
                <a:lnTo>
                  <a:pt x="2552700" y="2025650"/>
                </a:lnTo>
                <a:lnTo>
                  <a:pt x="2538603" y="2063750"/>
                </a:lnTo>
                <a:lnTo>
                  <a:pt x="2519045" y="2089150"/>
                </a:lnTo>
                <a:lnTo>
                  <a:pt x="2494280" y="2114550"/>
                </a:lnTo>
                <a:lnTo>
                  <a:pt x="2492502" y="2101850"/>
                </a:lnTo>
                <a:lnTo>
                  <a:pt x="2481834" y="2101850"/>
                </a:lnTo>
                <a:lnTo>
                  <a:pt x="2476500" y="2089150"/>
                </a:lnTo>
                <a:lnTo>
                  <a:pt x="2469515" y="2089150"/>
                </a:lnTo>
                <a:lnTo>
                  <a:pt x="2464181" y="2076450"/>
                </a:lnTo>
                <a:lnTo>
                  <a:pt x="2460625" y="2076450"/>
                </a:lnTo>
                <a:lnTo>
                  <a:pt x="2455291" y="2051050"/>
                </a:lnTo>
                <a:lnTo>
                  <a:pt x="2451735" y="2025650"/>
                </a:lnTo>
                <a:lnTo>
                  <a:pt x="2444623" y="1987550"/>
                </a:lnTo>
                <a:lnTo>
                  <a:pt x="2442845" y="1974850"/>
                </a:lnTo>
                <a:lnTo>
                  <a:pt x="2435860" y="1962150"/>
                </a:lnTo>
                <a:lnTo>
                  <a:pt x="2426970" y="1962150"/>
                </a:lnTo>
                <a:lnTo>
                  <a:pt x="2418080" y="1949450"/>
                </a:lnTo>
                <a:lnTo>
                  <a:pt x="2402205" y="1949450"/>
                </a:lnTo>
                <a:lnTo>
                  <a:pt x="2393315" y="1936750"/>
                </a:lnTo>
                <a:lnTo>
                  <a:pt x="2382647" y="1924050"/>
                </a:lnTo>
                <a:lnTo>
                  <a:pt x="2373757" y="1898650"/>
                </a:lnTo>
                <a:lnTo>
                  <a:pt x="2364994" y="1873250"/>
                </a:lnTo>
                <a:lnTo>
                  <a:pt x="2324227" y="1885950"/>
                </a:lnTo>
                <a:lnTo>
                  <a:pt x="2287016" y="1885950"/>
                </a:lnTo>
                <a:lnTo>
                  <a:pt x="2244471" y="1873250"/>
                </a:lnTo>
                <a:lnTo>
                  <a:pt x="2244471" y="1885950"/>
                </a:lnTo>
                <a:lnTo>
                  <a:pt x="2237359" y="1885950"/>
                </a:lnTo>
                <a:lnTo>
                  <a:pt x="2240915" y="1924050"/>
                </a:lnTo>
                <a:lnTo>
                  <a:pt x="2249805" y="1962150"/>
                </a:lnTo>
                <a:lnTo>
                  <a:pt x="2256917" y="2000250"/>
                </a:lnTo>
                <a:lnTo>
                  <a:pt x="2262251" y="2025650"/>
                </a:lnTo>
                <a:lnTo>
                  <a:pt x="2256917" y="2063750"/>
                </a:lnTo>
                <a:lnTo>
                  <a:pt x="2244471" y="2089150"/>
                </a:lnTo>
                <a:lnTo>
                  <a:pt x="2248027" y="2101850"/>
                </a:lnTo>
                <a:lnTo>
                  <a:pt x="2253361" y="2101850"/>
                </a:lnTo>
                <a:lnTo>
                  <a:pt x="2260473" y="2114550"/>
                </a:lnTo>
                <a:lnTo>
                  <a:pt x="2265807" y="2114550"/>
                </a:lnTo>
                <a:lnTo>
                  <a:pt x="2278126" y="2127250"/>
                </a:lnTo>
                <a:lnTo>
                  <a:pt x="2278126" y="2152650"/>
                </a:lnTo>
                <a:lnTo>
                  <a:pt x="2281682" y="2190750"/>
                </a:lnTo>
                <a:lnTo>
                  <a:pt x="2269236" y="2254250"/>
                </a:lnTo>
                <a:lnTo>
                  <a:pt x="2228596" y="2305050"/>
                </a:lnTo>
                <a:lnTo>
                  <a:pt x="2203704" y="2317750"/>
                </a:lnTo>
                <a:lnTo>
                  <a:pt x="2212594" y="2355850"/>
                </a:lnTo>
                <a:lnTo>
                  <a:pt x="2219706" y="2393950"/>
                </a:lnTo>
                <a:lnTo>
                  <a:pt x="2223262" y="2419350"/>
                </a:lnTo>
                <a:lnTo>
                  <a:pt x="2223262" y="2444750"/>
                </a:lnTo>
                <a:lnTo>
                  <a:pt x="2219706" y="2457450"/>
                </a:lnTo>
                <a:lnTo>
                  <a:pt x="2207260" y="2457450"/>
                </a:lnTo>
                <a:lnTo>
                  <a:pt x="2203704" y="2470150"/>
                </a:lnTo>
                <a:lnTo>
                  <a:pt x="2194941" y="2470150"/>
                </a:lnTo>
                <a:lnTo>
                  <a:pt x="2177161" y="2432050"/>
                </a:lnTo>
                <a:lnTo>
                  <a:pt x="2161286" y="2406650"/>
                </a:lnTo>
                <a:lnTo>
                  <a:pt x="2154174" y="2381250"/>
                </a:lnTo>
                <a:lnTo>
                  <a:pt x="2148840" y="2343150"/>
                </a:lnTo>
                <a:lnTo>
                  <a:pt x="2141728" y="2305050"/>
                </a:lnTo>
                <a:lnTo>
                  <a:pt x="2136394" y="2266950"/>
                </a:lnTo>
                <a:lnTo>
                  <a:pt x="2086864" y="2254250"/>
                </a:lnTo>
                <a:lnTo>
                  <a:pt x="2077974" y="2254250"/>
                </a:lnTo>
                <a:lnTo>
                  <a:pt x="2070862" y="2266950"/>
                </a:lnTo>
                <a:lnTo>
                  <a:pt x="2040763" y="2266950"/>
                </a:lnTo>
                <a:lnTo>
                  <a:pt x="2021332" y="2241550"/>
                </a:lnTo>
                <a:lnTo>
                  <a:pt x="2003552" y="2228850"/>
                </a:lnTo>
                <a:lnTo>
                  <a:pt x="1982343" y="2203450"/>
                </a:lnTo>
                <a:lnTo>
                  <a:pt x="1959229" y="2178050"/>
                </a:lnTo>
                <a:lnTo>
                  <a:pt x="1938020" y="2165350"/>
                </a:lnTo>
                <a:lnTo>
                  <a:pt x="1895475" y="2165350"/>
                </a:lnTo>
                <a:lnTo>
                  <a:pt x="1895475" y="2139950"/>
                </a:lnTo>
                <a:lnTo>
                  <a:pt x="1888363" y="2127250"/>
                </a:lnTo>
                <a:lnTo>
                  <a:pt x="1888363" y="2114550"/>
                </a:lnTo>
                <a:lnTo>
                  <a:pt x="1854708" y="2114550"/>
                </a:lnTo>
                <a:lnTo>
                  <a:pt x="1854708" y="2063750"/>
                </a:lnTo>
                <a:lnTo>
                  <a:pt x="1847723" y="2025650"/>
                </a:lnTo>
                <a:lnTo>
                  <a:pt x="1837055" y="2000250"/>
                </a:lnTo>
                <a:lnTo>
                  <a:pt x="1837055" y="1974850"/>
                </a:lnTo>
                <a:lnTo>
                  <a:pt x="1837055" y="1949450"/>
                </a:lnTo>
                <a:lnTo>
                  <a:pt x="1840611" y="1936750"/>
                </a:lnTo>
                <a:lnTo>
                  <a:pt x="1847723" y="1911350"/>
                </a:lnTo>
                <a:lnTo>
                  <a:pt x="1863598" y="1885950"/>
                </a:lnTo>
                <a:lnTo>
                  <a:pt x="1888363" y="1873250"/>
                </a:lnTo>
                <a:lnTo>
                  <a:pt x="1916811" y="1860550"/>
                </a:lnTo>
                <a:lnTo>
                  <a:pt x="1916811" y="1847850"/>
                </a:lnTo>
                <a:lnTo>
                  <a:pt x="1909699" y="1822450"/>
                </a:lnTo>
                <a:lnTo>
                  <a:pt x="1907921" y="1822450"/>
                </a:lnTo>
                <a:lnTo>
                  <a:pt x="1904365" y="1809750"/>
                </a:lnTo>
                <a:lnTo>
                  <a:pt x="1916811" y="1809750"/>
                </a:lnTo>
                <a:lnTo>
                  <a:pt x="1925574" y="1822450"/>
                </a:lnTo>
                <a:lnTo>
                  <a:pt x="1938020" y="1822450"/>
                </a:lnTo>
                <a:lnTo>
                  <a:pt x="1945132" y="1784350"/>
                </a:lnTo>
                <a:lnTo>
                  <a:pt x="1950466" y="1771650"/>
                </a:lnTo>
                <a:lnTo>
                  <a:pt x="1962785" y="1758950"/>
                </a:lnTo>
                <a:lnTo>
                  <a:pt x="1978787" y="1746250"/>
                </a:lnTo>
                <a:lnTo>
                  <a:pt x="1982343" y="1733550"/>
                </a:lnTo>
                <a:lnTo>
                  <a:pt x="1987677" y="1733550"/>
                </a:lnTo>
                <a:lnTo>
                  <a:pt x="1991233" y="1720850"/>
                </a:lnTo>
                <a:lnTo>
                  <a:pt x="1991233" y="1708150"/>
                </a:lnTo>
                <a:lnTo>
                  <a:pt x="1987677" y="1695450"/>
                </a:lnTo>
                <a:lnTo>
                  <a:pt x="1984121" y="1695450"/>
                </a:lnTo>
                <a:lnTo>
                  <a:pt x="1982343" y="1682750"/>
                </a:lnTo>
                <a:lnTo>
                  <a:pt x="1966341" y="1682750"/>
                </a:lnTo>
                <a:lnTo>
                  <a:pt x="1966341" y="1670050"/>
                </a:lnTo>
                <a:lnTo>
                  <a:pt x="1996440" y="1682750"/>
                </a:lnTo>
                <a:lnTo>
                  <a:pt x="2017776" y="1695450"/>
                </a:lnTo>
                <a:lnTo>
                  <a:pt x="2033651" y="1695450"/>
                </a:lnTo>
                <a:lnTo>
                  <a:pt x="2036013" y="1670050"/>
                </a:lnTo>
                <a:lnTo>
                  <a:pt x="2037207" y="1657350"/>
                </a:lnTo>
                <a:lnTo>
                  <a:pt x="2040763" y="1631950"/>
                </a:lnTo>
                <a:lnTo>
                  <a:pt x="2033651" y="1606550"/>
                </a:lnTo>
                <a:lnTo>
                  <a:pt x="2120519" y="1593850"/>
                </a:lnTo>
                <a:lnTo>
                  <a:pt x="2120519" y="1581150"/>
                </a:lnTo>
                <a:lnTo>
                  <a:pt x="2116963" y="1581150"/>
                </a:lnTo>
                <a:lnTo>
                  <a:pt x="2116963" y="1568450"/>
                </a:lnTo>
                <a:lnTo>
                  <a:pt x="2111629" y="1568450"/>
                </a:lnTo>
                <a:lnTo>
                  <a:pt x="2108073" y="1555750"/>
                </a:lnTo>
                <a:lnTo>
                  <a:pt x="2124075" y="1555750"/>
                </a:lnTo>
                <a:lnTo>
                  <a:pt x="2129409" y="1568450"/>
                </a:lnTo>
                <a:lnTo>
                  <a:pt x="2148840" y="1568450"/>
                </a:lnTo>
                <a:lnTo>
                  <a:pt x="2152396" y="1543050"/>
                </a:lnTo>
                <a:lnTo>
                  <a:pt x="2155063" y="1530350"/>
                </a:lnTo>
                <a:lnTo>
                  <a:pt x="2157730" y="1517650"/>
                </a:lnTo>
                <a:lnTo>
                  <a:pt x="2164715" y="1479550"/>
                </a:lnTo>
                <a:lnTo>
                  <a:pt x="2166493" y="1441450"/>
                </a:lnTo>
                <a:lnTo>
                  <a:pt x="2170049" y="1416050"/>
                </a:lnTo>
                <a:lnTo>
                  <a:pt x="2170049" y="1365250"/>
                </a:lnTo>
                <a:lnTo>
                  <a:pt x="2157730" y="1352550"/>
                </a:lnTo>
                <a:lnTo>
                  <a:pt x="2141728" y="1365250"/>
                </a:lnTo>
                <a:lnTo>
                  <a:pt x="2111629" y="1365250"/>
                </a:lnTo>
                <a:lnTo>
                  <a:pt x="2104517" y="1352550"/>
                </a:lnTo>
                <a:lnTo>
                  <a:pt x="2102739" y="1352550"/>
                </a:lnTo>
                <a:lnTo>
                  <a:pt x="2095627" y="1339850"/>
                </a:lnTo>
                <a:lnTo>
                  <a:pt x="2092198" y="1339850"/>
                </a:lnTo>
                <a:lnTo>
                  <a:pt x="2086864" y="1327150"/>
                </a:lnTo>
                <a:lnTo>
                  <a:pt x="2074418" y="1327150"/>
                </a:lnTo>
                <a:lnTo>
                  <a:pt x="2067306" y="1339850"/>
                </a:lnTo>
                <a:lnTo>
                  <a:pt x="2049653" y="1352550"/>
                </a:lnTo>
                <a:lnTo>
                  <a:pt x="2042541" y="1377950"/>
                </a:lnTo>
                <a:lnTo>
                  <a:pt x="2042541" y="1403350"/>
                </a:lnTo>
                <a:lnTo>
                  <a:pt x="2046097" y="1428750"/>
                </a:lnTo>
                <a:lnTo>
                  <a:pt x="2046097" y="1454150"/>
                </a:lnTo>
                <a:lnTo>
                  <a:pt x="2033651" y="1492250"/>
                </a:lnTo>
                <a:lnTo>
                  <a:pt x="2017776" y="1530350"/>
                </a:lnTo>
                <a:lnTo>
                  <a:pt x="2008886" y="1517650"/>
                </a:lnTo>
                <a:lnTo>
                  <a:pt x="2003552" y="1517650"/>
                </a:lnTo>
                <a:lnTo>
                  <a:pt x="1996440" y="1504950"/>
                </a:lnTo>
                <a:lnTo>
                  <a:pt x="1991233" y="1504950"/>
                </a:lnTo>
                <a:lnTo>
                  <a:pt x="1994662" y="1492250"/>
                </a:lnTo>
                <a:lnTo>
                  <a:pt x="1994662" y="1466850"/>
                </a:lnTo>
                <a:lnTo>
                  <a:pt x="1996440" y="1441450"/>
                </a:lnTo>
                <a:lnTo>
                  <a:pt x="1998218" y="1428750"/>
                </a:lnTo>
                <a:lnTo>
                  <a:pt x="1999996" y="1416050"/>
                </a:lnTo>
                <a:lnTo>
                  <a:pt x="1999996" y="1390650"/>
                </a:lnTo>
                <a:lnTo>
                  <a:pt x="1984121" y="1403350"/>
                </a:lnTo>
                <a:lnTo>
                  <a:pt x="1966341" y="1428750"/>
                </a:lnTo>
                <a:lnTo>
                  <a:pt x="1938020" y="1428750"/>
                </a:lnTo>
                <a:lnTo>
                  <a:pt x="1932686" y="1403350"/>
                </a:lnTo>
                <a:lnTo>
                  <a:pt x="1932686" y="1365250"/>
                </a:lnTo>
                <a:lnTo>
                  <a:pt x="1888363" y="1365250"/>
                </a:lnTo>
                <a:lnTo>
                  <a:pt x="1895475" y="1352550"/>
                </a:lnTo>
                <a:lnTo>
                  <a:pt x="1897253" y="1339850"/>
                </a:lnTo>
                <a:lnTo>
                  <a:pt x="1900809" y="1327150"/>
                </a:lnTo>
                <a:lnTo>
                  <a:pt x="1907921" y="1327150"/>
                </a:lnTo>
                <a:lnTo>
                  <a:pt x="1916811" y="1314450"/>
                </a:lnTo>
                <a:lnTo>
                  <a:pt x="1916811" y="1289050"/>
                </a:lnTo>
                <a:lnTo>
                  <a:pt x="1913255" y="1276350"/>
                </a:lnTo>
                <a:lnTo>
                  <a:pt x="1907921" y="1276350"/>
                </a:lnTo>
                <a:lnTo>
                  <a:pt x="1900809" y="1263650"/>
                </a:lnTo>
                <a:lnTo>
                  <a:pt x="1888363" y="1263650"/>
                </a:lnTo>
                <a:lnTo>
                  <a:pt x="1891919" y="1238250"/>
                </a:lnTo>
                <a:lnTo>
                  <a:pt x="1895475" y="1238250"/>
                </a:lnTo>
                <a:lnTo>
                  <a:pt x="1897253" y="1225550"/>
                </a:lnTo>
                <a:lnTo>
                  <a:pt x="1900809" y="1212850"/>
                </a:lnTo>
                <a:lnTo>
                  <a:pt x="1904365" y="1212850"/>
                </a:lnTo>
                <a:lnTo>
                  <a:pt x="1900809" y="1200150"/>
                </a:lnTo>
                <a:lnTo>
                  <a:pt x="1895475" y="1200150"/>
                </a:lnTo>
                <a:lnTo>
                  <a:pt x="1891919" y="1187450"/>
                </a:lnTo>
                <a:lnTo>
                  <a:pt x="1884934" y="1187450"/>
                </a:lnTo>
                <a:lnTo>
                  <a:pt x="1884934" y="1174750"/>
                </a:lnTo>
                <a:lnTo>
                  <a:pt x="1883156" y="1162050"/>
                </a:lnTo>
                <a:lnTo>
                  <a:pt x="1845945" y="1162050"/>
                </a:lnTo>
                <a:lnTo>
                  <a:pt x="1829943" y="1174750"/>
                </a:lnTo>
                <a:lnTo>
                  <a:pt x="1808734" y="1212850"/>
                </a:lnTo>
                <a:lnTo>
                  <a:pt x="1801622" y="1250950"/>
                </a:lnTo>
                <a:lnTo>
                  <a:pt x="1805178" y="1289050"/>
                </a:lnTo>
                <a:lnTo>
                  <a:pt x="1821053" y="1327150"/>
                </a:lnTo>
                <a:lnTo>
                  <a:pt x="1842389" y="1352550"/>
                </a:lnTo>
                <a:lnTo>
                  <a:pt x="1845945" y="1377950"/>
                </a:lnTo>
                <a:lnTo>
                  <a:pt x="1842389" y="1403350"/>
                </a:lnTo>
                <a:lnTo>
                  <a:pt x="1842389" y="1466850"/>
                </a:lnTo>
                <a:lnTo>
                  <a:pt x="1821053" y="1466850"/>
                </a:lnTo>
                <a:lnTo>
                  <a:pt x="1821053" y="1479550"/>
                </a:lnTo>
                <a:lnTo>
                  <a:pt x="1817624" y="1492250"/>
                </a:lnTo>
                <a:lnTo>
                  <a:pt x="1814068" y="1504950"/>
                </a:lnTo>
                <a:lnTo>
                  <a:pt x="1799844" y="1479550"/>
                </a:lnTo>
                <a:lnTo>
                  <a:pt x="1787398" y="1441450"/>
                </a:lnTo>
                <a:lnTo>
                  <a:pt x="1746758" y="1441450"/>
                </a:lnTo>
                <a:lnTo>
                  <a:pt x="1746758" y="1466850"/>
                </a:lnTo>
                <a:lnTo>
                  <a:pt x="1743202" y="1466850"/>
                </a:lnTo>
                <a:lnTo>
                  <a:pt x="1739646" y="1479550"/>
                </a:lnTo>
                <a:lnTo>
                  <a:pt x="1659890" y="1479550"/>
                </a:lnTo>
                <a:lnTo>
                  <a:pt x="1638681" y="1466850"/>
                </a:lnTo>
                <a:lnTo>
                  <a:pt x="1605026" y="1466850"/>
                </a:lnTo>
                <a:lnTo>
                  <a:pt x="1597914" y="1454150"/>
                </a:lnTo>
                <a:lnTo>
                  <a:pt x="1592580" y="1441450"/>
                </a:lnTo>
                <a:lnTo>
                  <a:pt x="1585468" y="1428750"/>
                </a:lnTo>
                <a:lnTo>
                  <a:pt x="1576578" y="1428750"/>
                </a:lnTo>
                <a:lnTo>
                  <a:pt x="1576578" y="1403350"/>
                </a:lnTo>
                <a:lnTo>
                  <a:pt x="1496949" y="1416050"/>
                </a:lnTo>
                <a:lnTo>
                  <a:pt x="1489837" y="1416050"/>
                </a:lnTo>
                <a:lnTo>
                  <a:pt x="1489837" y="1428750"/>
                </a:lnTo>
                <a:lnTo>
                  <a:pt x="1493393" y="1441450"/>
                </a:lnTo>
                <a:lnTo>
                  <a:pt x="1496949" y="1441450"/>
                </a:lnTo>
                <a:lnTo>
                  <a:pt x="1498727" y="1454150"/>
                </a:lnTo>
                <a:lnTo>
                  <a:pt x="1557147" y="1454150"/>
                </a:lnTo>
                <a:lnTo>
                  <a:pt x="1557147" y="1466850"/>
                </a:lnTo>
                <a:lnTo>
                  <a:pt x="1544701" y="1466850"/>
                </a:lnTo>
                <a:lnTo>
                  <a:pt x="1535938" y="1479550"/>
                </a:lnTo>
                <a:lnTo>
                  <a:pt x="1507490" y="1479550"/>
                </a:lnTo>
                <a:lnTo>
                  <a:pt x="1507490" y="1555750"/>
                </a:lnTo>
                <a:lnTo>
                  <a:pt x="1493393" y="1530350"/>
                </a:lnTo>
                <a:lnTo>
                  <a:pt x="1477391" y="1504950"/>
                </a:lnTo>
                <a:lnTo>
                  <a:pt x="1461516" y="1479550"/>
                </a:lnTo>
                <a:lnTo>
                  <a:pt x="1344549" y="1479550"/>
                </a:lnTo>
                <a:lnTo>
                  <a:pt x="1348105" y="1466850"/>
                </a:lnTo>
                <a:lnTo>
                  <a:pt x="1349883" y="1466850"/>
                </a:lnTo>
                <a:lnTo>
                  <a:pt x="1349883" y="1454150"/>
                </a:lnTo>
                <a:lnTo>
                  <a:pt x="1365885" y="1454150"/>
                </a:lnTo>
                <a:lnTo>
                  <a:pt x="1362329" y="1441450"/>
                </a:lnTo>
                <a:lnTo>
                  <a:pt x="1356995" y="1428750"/>
                </a:lnTo>
                <a:lnTo>
                  <a:pt x="1349883" y="1416050"/>
                </a:lnTo>
                <a:lnTo>
                  <a:pt x="1344549" y="1403350"/>
                </a:lnTo>
                <a:lnTo>
                  <a:pt x="1316228" y="1403350"/>
                </a:lnTo>
                <a:lnTo>
                  <a:pt x="1310894" y="1416050"/>
                </a:lnTo>
                <a:lnTo>
                  <a:pt x="1291463" y="1416050"/>
                </a:lnTo>
                <a:lnTo>
                  <a:pt x="1278128" y="1403350"/>
                </a:lnTo>
                <a:lnTo>
                  <a:pt x="1264793" y="1390650"/>
                </a:lnTo>
                <a:lnTo>
                  <a:pt x="1222311" y="1352550"/>
                </a:lnTo>
                <a:lnTo>
                  <a:pt x="1208151" y="1339850"/>
                </a:lnTo>
                <a:lnTo>
                  <a:pt x="1174496" y="1327150"/>
                </a:lnTo>
                <a:lnTo>
                  <a:pt x="1158621" y="1327150"/>
                </a:lnTo>
                <a:lnTo>
                  <a:pt x="1153287" y="1339850"/>
                </a:lnTo>
                <a:lnTo>
                  <a:pt x="1144397" y="1352550"/>
                </a:lnTo>
                <a:lnTo>
                  <a:pt x="1133729" y="1352550"/>
                </a:lnTo>
                <a:lnTo>
                  <a:pt x="1131951" y="1339850"/>
                </a:lnTo>
                <a:lnTo>
                  <a:pt x="1128395" y="1339850"/>
                </a:lnTo>
                <a:lnTo>
                  <a:pt x="1121410" y="1327150"/>
                </a:lnTo>
                <a:lnTo>
                  <a:pt x="1103630" y="1327150"/>
                </a:lnTo>
                <a:lnTo>
                  <a:pt x="1094740" y="1339850"/>
                </a:lnTo>
                <a:lnTo>
                  <a:pt x="1071753" y="1339850"/>
                </a:lnTo>
                <a:lnTo>
                  <a:pt x="1057529" y="1314450"/>
                </a:lnTo>
                <a:lnTo>
                  <a:pt x="1046988" y="1301750"/>
                </a:lnTo>
                <a:lnTo>
                  <a:pt x="1038098" y="1276350"/>
                </a:lnTo>
                <a:lnTo>
                  <a:pt x="1032764" y="1276350"/>
                </a:lnTo>
                <a:lnTo>
                  <a:pt x="1025652" y="1289050"/>
                </a:lnTo>
                <a:lnTo>
                  <a:pt x="1022096" y="1301750"/>
                </a:lnTo>
                <a:lnTo>
                  <a:pt x="1020445" y="1314450"/>
                </a:lnTo>
                <a:lnTo>
                  <a:pt x="970788" y="1314450"/>
                </a:lnTo>
                <a:lnTo>
                  <a:pt x="949579" y="1327150"/>
                </a:lnTo>
                <a:lnTo>
                  <a:pt x="917702" y="1352550"/>
                </a:lnTo>
                <a:lnTo>
                  <a:pt x="883920" y="1352550"/>
                </a:lnTo>
                <a:lnTo>
                  <a:pt x="883920" y="1339850"/>
                </a:lnTo>
                <a:lnTo>
                  <a:pt x="921131" y="1314450"/>
                </a:lnTo>
                <a:lnTo>
                  <a:pt x="954786" y="1289050"/>
                </a:lnTo>
                <a:lnTo>
                  <a:pt x="986790" y="1263650"/>
                </a:lnTo>
                <a:lnTo>
                  <a:pt x="997331" y="1263650"/>
                </a:lnTo>
                <a:lnTo>
                  <a:pt x="991997" y="1250950"/>
                </a:lnTo>
                <a:lnTo>
                  <a:pt x="976122" y="1250950"/>
                </a:lnTo>
                <a:lnTo>
                  <a:pt x="970788" y="1238250"/>
                </a:lnTo>
                <a:lnTo>
                  <a:pt x="942467" y="1250950"/>
                </a:lnTo>
                <a:lnTo>
                  <a:pt x="921131" y="1263650"/>
                </a:lnTo>
                <a:lnTo>
                  <a:pt x="901700" y="1276350"/>
                </a:lnTo>
                <a:lnTo>
                  <a:pt x="883920" y="1301750"/>
                </a:lnTo>
                <a:lnTo>
                  <a:pt x="862711" y="1314450"/>
                </a:lnTo>
                <a:lnTo>
                  <a:pt x="837946" y="1314450"/>
                </a:lnTo>
                <a:lnTo>
                  <a:pt x="800735" y="1327150"/>
                </a:lnTo>
                <a:lnTo>
                  <a:pt x="806069" y="1339850"/>
                </a:lnTo>
                <a:lnTo>
                  <a:pt x="816610" y="1352550"/>
                </a:lnTo>
                <a:lnTo>
                  <a:pt x="825500" y="1377950"/>
                </a:lnTo>
                <a:lnTo>
                  <a:pt x="834390" y="1390650"/>
                </a:lnTo>
                <a:lnTo>
                  <a:pt x="834390" y="1403350"/>
                </a:lnTo>
                <a:lnTo>
                  <a:pt x="793623" y="1390650"/>
                </a:lnTo>
                <a:lnTo>
                  <a:pt x="759968" y="1365250"/>
                </a:lnTo>
                <a:lnTo>
                  <a:pt x="729869" y="1352550"/>
                </a:lnTo>
                <a:lnTo>
                  <a:pt x="697992" y="1314450"/>
                </a:lnTo>
                <a:lnTo>
                  <a:pt x="664337" y="1301750"/>
                </a:lnTo>
                <a:lnTo>
                  <a:pt x="611124" y="1314450"/>
                </a:lnTo>
                <a:lnTo>
                  <a:pt x="561594" y="1289050"/>
                </a:lnTo>
                <a:lnTo>
                  <a:pt x="535051" y="1276350"/>
                </a:lnTo>
                <a:lnTo>
                  <a:pt x="515493" y="1263650"/>
                </a:lnTo>
                <a:lnTo>
                  <a:pt x="510159" y="1263650"/>
                </a:lnTo>
                <a:lnTo>
                  <a:pt x="499618" y="1276350"/>
                </a:lnTo>
                <a:lnTo>
                  <a:pt x="460629" y="1276350"/>
                </a:lnTo>
                <a:lnTo>
                  <a:pt x="453517" y="1263650"/>
                </a:lnTo>
                <a:lnTo>
                  <a:pt x="448183" y="1250950"/>
                </a:lnTo>
                <a:lnTo>
                  <a:pt x="439293" y="1238250"/>
                </a:lnTo>
                <a:lnTo>
                  <a:pt x="379095" y="1238250"/>
                </a:lnTo>
                <a:lnTo>
                  <a:pt x="373761" y="1225550"/>
                </a:lnTo>
                <a:lnTo>
                  <a:pt x="370205" y="1225550"/>
                </a:lnTo>
                <a:lnTo>
                  <a:pt x="370205" y="1212850"/>
                </a:lnTo>
                <a:lnTo>
                  <a:pt x="366649" y="1212850"/>
                </a:lnTo>
                <a:lnTo>
                  <a:pt x="366649" y="1200150"/>
                </a:lnTo>
                <a:lnTo>
                  <a:pt x="361442" y="1200150"/>
                </a:lnTo>
                <a:lnTo>
                  <a:pt x="352552" y="1187450"/>
                </a:lnTo>
                <a:lnTo>
                  <a:pt x="324231" y="1212850"/>
                </a:lnTo>
                <a:lnTo>
                  <a:pt x="295783" y="1225550"/>
                </a:lnTo>
                <a:lnTo>
                  <a:pt x="262128" y="1238250"/>
                </a:lnTo>
                <a:lnTo>
                  <a:pt x="232029" y="1263650"/>
                </a:lnTo>
                <a:lnTo>
                  <a:pt x="209042" y="1276350"/>
                </a:lnTo>
                <a:lnTo>
                  <a:pt x="203708" y="1301750"/>
                </a:lnTo>
                <a:lnTo>
                  <a:pt x="196596" y="1327150"/>
                </a:lnTo>
                <a:lnTo>
                  <a:pt x="187833" y="1352550"/>
                </a:lnTo>
                <a:lnTo>
                  <a:pt x="159385" y="1377950"/>
                </a:lnTo>
                <a:lnTo>
                  <a:pt x="86741" y="1377950"/>
                </a:lnTo>
                <a:lnTo>
                  <a:pt x="83312" y="1390650"/>
                </a:lnTo>
                <a:lnTo>
                  <a:pt x="79756" y="1403350"/>
                </a:lnTo>
                <a:lnTo>
                  <a:pt x="74422" y="1416050"/>
                </a:lnTo>
                <a:lnTo>
                  <a:pt x="88519" y="1441450"/>
                </a:lnTo>
                <a:lnTo>
                  <a:pt x="113411" y="1466850"/>
                </a:lnTo>
                <a:lnTo>
                  <a:pt x="141732" y="1492250"/>
                </a:lnTo>
                <a:lnTo>
                  <a:pt x="166497" y="1517650"/>
                </a:lnTo>
                <a:lnTo>
                  <a:pt x="187833" y="1543050"/>
                </a:lnTo>
                <a:lnTo>
                  <a:pt x="194818" y="1555750"/>
                </a:lnTo>
                <a:lnTo>
                  <a:pt x="196596" y="1568450"/>
                </a:lnTo>
                <a:lnTo>
                  <a:pt x="203708" y="1593850"/>
                </a:lnTo>
                <a:lnTo>
                  <a:pt x="209042" y="1606550"/>
                </a:lnTo>
                <a:lnTo>
                  <a:pt x="209042" y="1619250"/>
                </a:lnTo>
                <a:lnTo>
                  <a:pt x="187833" y="1631950"/>
                </a:lnTo>
                <a:lnTo>
                  <a:pt x="182499" y="1619250"/>
                </a:lnTo>
                <a:lnTo>
                  <a:pt x="171831" y="1606550"/>
                </a:lnTo>
                <a:lnTo>
                  <a:pt x="162941" y="1593850"/>
                </a:lnTo>
                <a:lnTo>
                  <a:pt x="154178" y="1581150"/>
                </a:lnTo>
                <a:lnTo>
                  <a:pt x="145288" y="1581150"/>
                </a:lnTo>
                <a:lnTo>
                  <a:pt x="141732" y="1593850"/>
                </a:lnTo>
                <a:lnTo>
                  <a:pt x="108077" y="1593850"/>
                </a:lnTo>
                <a:lnTo>
                  <a:pt x="111633" y="1606550"/>
                </a:lnTo>
                <a:lnTo>
                  <a:pt x="113411" y="1606550"/>
                </a:lnTo>
                <a:lnTo>
                  <a:pt x="108077" y="1619250"/>
                </a:lnTo>
                <a:lnTo>
                  <a:pt x="95631" y="1619250"/>
                </a:lnTo>
                <a:lnTo>
                  <a:pt x="88519" y="1631950"/>
                </a:lnTo>
                <a:lnTo>
                  <a:pt x="61976" y="1631950"/>
                </a:lnTo>
                <a:lnTo>
                  <a:pt x="67310" y="1695450"/>
                </a:lnTo>
                <a:lnTo>
                  <a:pt x="92075" y="1708150"/>
                </a:lnTo>
                <a:lnTo>
                  <a:pt x="123952" y="1720850"/>
                </a:lnTo>
                <a:lnTo>
                  <a:pt x="150622" y="1733550"/>
                </a:lnTo>
                <a:lnTo>
                  <a:pt x="191262" y="1733550"/>
                </a:lnTo>
                <a:lnTo>
                  <a:pt x="194818" y="1720850"/>
                </a:lnTo>
                <a:lnTo>
                  <a:pt x="196596" y="1720850"/>
                </a:lnTo>
                <a:lnTo>
                  <a:pt x="203708" y="1708150"/>
                </a:lnTo>
                <a:lnTo>
                  <a:pt x="232029" y="1708150"/>
                </a:lnTo>
                <a:lnTo>
                  <a:pt x="228473" y="1720850"/>
                </a:lnTo>
                <a:lnTo>
                  <a:pt x="225044" y="1720850"/>
                </a:lnTo>
                <a:lnTo>
                  <a:pt x="221488" y="1733550"/>
                </a:lnTo>
                <a:lnTo>
                  <a:pt x="221488" y="1758950"/>
                </a:lnTo>
                <a:lnTo>
                  <a:pt x="212598" y="1784350"/>
                </a:lnTo>
                <a:lnTo>
                  <a:pt x="200152" y="1809750"/>
                </a:lnTo>
                <a:lnTo>
                  <a:pt x="182499" y="1809750"/>
                </a:lnTo>
                <a:lnTo>
                  <a:pt x="162941" y="1822450"/>
                </a:lnTo>
                <a:lnTo>
                  <a:pt x="141732" y="1835150"/>
                </a:lnTo>
                <a:lnTo>
                  <a:pt x="129286" y="1860550"/>
                </a:lnTo>
                <a:lnTo>
                  <a:pt x="120523" y="1873250"/>
                </a:lnTo>
                <a:lnTo>
                  <a:pt x="111633" y="1911350"/>
                </a:lnTo>
                <a:lnTo>
                  <a:pt x="100965" y="1924050"/>
                </a:lnTo>
                <a:lnTo>
                  <a:pt x="120523" y="1974850"/>
                </a:lnTo>
                <a:lnTo>
                  <a:pt x="145288" y="2012950"/>
                </a:lnTo>
                <a:lnTo>
                  <a:pt x="175387" y="2038350"/>
                </a:lnTo>
                <a:lnTo>
                  <a:pt x="191262" y="2038350"/>
                </a:lnTo>
                <a:lnTo>
                  <a:pt x="196596" y="2025650"/>
                </a:lnTo>
                <a:lnTo>
                  <a:pt x="203708" y="2051050"/>
                </a:lnTo>
                <a:lnTo>
                  <a:pt x="212598" y="2076450"/>
                </a:lnTo>
                <a:lnTo>
                  <a:pt x="216154" y="2101850"/>
                </a:lnTo>
                <a:lnTo>
                  <a:pt x="233807" y="2101850"/>
                </a:lnTo>
                <a:lnTo>
                  <a:pt x="237363" y="2089150"/>
                </a:lnTo>
                <a:lnTo>
                  <a:pt x="256921" y="2089150"/>
                </a:lnTo>
                <a:lnTo>
                  <a:pt x="256921" y="2114550"/>
                </a:lnTo>
                <a:lnTo>
                  <a:pt x="278130" y="2101850"/>
                </a:lnTo>
                <a:lnTo>
                  <a:pt x="294132" y="2089150"/>
                </a:lnTo>
                <a:lnTo>
                  <a:pt x="317119" y="2089150"/>
                </a:lnTo>
                <a:lnTo>
                  <a:pt x="311785" y="2127250"/>
                </a:lnTo>
                <a:lnTo>
                  <a:pt x="295783" y="2165350"/>
                </a:lnTo>
                <a:lnTo>
                  <a:pt x="274574" y="2203450"/>
                </a:lnTo>
                <a:lnTo>
                  <a:pt x="216154" y="2241550"/>
                </a:lnTo>
                <a:lnTo>
                  <a:pt x="184277" y="2266950"/>
                </a:lnTo>
                <a:lnTo>
                  <a:pt x="157607" y="2292350"/>
                </a:lnTo>
                <a:lnTo>
                  <a:pt x="136398" y="2317750"/>
                </a:lnTo>
                <a:lnTo>
                  <a:pt x="129286" y="2317750"/>
                </a:lnTo>
                <a:lnTo>
                  <a:pt x="129286" y="2330450"/>
                </a:lnTo>
                <a:lnTo>
                  <a:pt x="147066" y="2317750"/>
                </a:lnTo>
                <a:lnTo>
                  <a:pt x="175387" y="2305050"/>
                </a:lnTo>
                <a:lnTo>
                  <a:pt x="324231" y="2203450"/>
                </a:lnTo>
                <a:lnTo>
                  <a:pt x="354330" y="2178050"/>
                </a:lnTo>
                <a:lnTo>
                  <a:pt x="391541" y="2139950"/>
                </a:lnTo>
                <a:lnTo>
                  <a:pt x="410972" y="2101850"/>
                </a:lnTo>
                <a:lnTo>
                  <a:pt x="415112" y="2089150"/>
                </a:lnTo>
                <a:lnTo>
                  <a:pt x="423418" y="2063750"/>
                </a:lnTo>
                <a:lnTo>
                  <a:pt x="432308" y="2025650"/>
                </a:lnTo>
                <a:lnTo>
                  <a:pt x="444627" y="2000250"/>
                </a:lnTo>
                <a:lnTo>
                  <a:pt x="464185" y="1962150"/>
                </a:lnTo>
                <a:lnTo>
                  <a:pt x="487172" y="1936750"/>
                </a:lnTo>
                <a:lnTo>
                  <a:pt x="503047" y="1936750"/>
                </a:lnTo>
                <a:lnTo>
                  <a:pt x="487172" y="1974850"/>
                </a:lnTo>
                <a:lnTo>
                  <a:pt x="469392" y="2000250"/>
                </a:lnTo>
                <a:lnTo>
                  <a:pt x="457073" y="2038350"/>
                </a:lnTo>
                <a:lnTo>
                  <a:pt x="448183" y="2063750"/>
                </a:lnTo>
                <a:lnTo>
                  <a:pt x="485394" y="2063750"/>
                </a:lnTo>
                <a:lnTo>
                  <a:pt x="511937" y="2038350"/>
                </a:lnTo>
                <a:lnTo>
                  <a:pt x="543814" y="2012950"/>
                </a:lnTo>
                <a:lnTo>
                  <a:pt x="543814" y="1974850"/>
                </a:lnTo>
                <a:lnTo>
                  <a:pt x="572135" y="1974850"/>
                </a:lnTo>
                <a:lnTo>
                  <a:pt x="589915" y="1987550"/>
                </a:lnTo>
                <a:lnTo>
                  <a:pt x="605917" y="2000250"/>
                </a:lnTo>
                <a:lnTo>
                  <a:pt x="623570" y="2012950"/>
                </a:lnTo>
                <a:lnTo>
                  <a:pt x="680212" y="2012950"/>
                </a:lnTo>
                <a:lnTo>
                  <a:pt x="706882" y="2025650"/>
                </a:lnTo>
                <a:lnTo>
                  <a:pt x="735203" y="2063750"/>
                </a:lnTo>
                <a:lnTo>
                  <a:pt x="759968" y="2089150"/>
                </a:lnTo>
                <a:lnTo>
                  <a:pt x="793623" y="2101850"/>
                </a:lnTo>
                <a:lnTo>
                  <a:pt x="834390" y="2114550"/>
                </a:lnTo>
                <a:lnTo>
                  <a:pt x="868045" y="2139950"/>
                </a:lnTo>
                <a:lnTo>
                  <a:pt x="892810" y="2165350"/>
                </a:lnTo>
                <a:lnTo>
                  <a:pt x="914146" y="2203450"/>
                </a:lnTo>
                <a:lnTo>
                  <a:pt x="930021" y="2228850"/>
                </a:lnTo>
                <a:lnTo>
                  <a:pt x="949579" y="2266950"/>
                </a:lnTo>
                <a:lnTo>
                  <a:pt x="970788" y="2292350"/>
                </a:lnTo>
                <a:lnTo>
                  <a:pt x="963676" y="2343150"/>
                </a:lnTo>
                <a:lnTo>
                  <a:pt x="983234" y="2355850"/>
                </a:lnTo>
                <a:lnTo>
                  <a:pt x="995553" y="2381250"/>
                </a:lnTo>
                <a:lnTo>
                  <a:pt x="1004443" y="2393950"/>
                </a:lnTo>
                <a:lnTo>
                  <a:pt x="1009777" y="2432050"/>
                </a:lnTo>
                <a:lnTo>
                  <a:pt x="1020445" y="2457450"/>
                </a:lnTo>
                <a:lnTo>
                  <a:pt x="1032764" y="2470150"/>
                </a:lnTo>
                <a:lnTo>
                  <a:pt x="1046988" y="2495550"/>
                </a:lnTo>
                <a:lnTo>
                  <a:pt x="1071753" y="2508250"/>
                </a:lnTo>
                <a:lnTo>
                  <a:pt x="1032764" y="2508250"/>
                </a:lnTo>
                <a:lnTo>
                  <a:pt x="1046988" y="2546350"/>
                </a:lnTo>
                <a:lnTo>
                  <a:pt x="1066419" y="2584450"/>
                </a:lnTo>
                <a:lnTo>
                  <a:pt x="1087755" y="2609850"/>
                </a:lnTo>
                <a:lnTo>
                  <a:pt x="1096518" y="2609850"/>
                </a:lnTo>
                <a:lnTo>
                  <a:pt x="1096518" y="2622550"/>
                </a:lnTo>
                <a:lnTo>
                  <a:pt x="1119632" y="2622550"/>
                </a:lnTo>
                <a:lnTo>
                  <a:pt x="1121410" y="2609850"/>
                </a:lnTo>
                <a:lnTo>
                  <a:pt x="1133729" y="2609850"/>
                </a:lnTo>
                <a:lnTo>
                  <a:pt x="1133729" y="2597150"/>
                </a:lnTo>
                <a:lnTo>
                  <a:pt x="1124966" y="2584450"/>
                </a:lnTo>
                <a:lnTo>
                  <a:pt x="1087755" y="2546350"/>
                </a:lnTo>
                <a:lnTo>
                  <a:pt x="1087755" y="2533650"/>
                </a:lnTo>
                <a:lnTo>
                  <a:pt x="1116076" y="2546350"/>
                </a:lnTo>
                <a:lnTo>
                  <a:pt x="1140841" y="2584450"/>
                </a:lnTo>
                <a:lnTo>
                  <a:pt x="1162050" y="2609850"/>
                </a:lnTo>
                <a:lnTo>
                  <a:pt x="1162050" y="2660650"/>
                </a:lnTo>
                <a:lnTo>
                  <a:pt x="1158621" y="2647950"/>
                </a:lnTo>
                <a:lnTo>
                  <a:pt x="1153287" y="2635250"/>
                </a:lnTo>
                <a:lnTo>
                  <a:pt x="1149731" y="2635250"/>
                </a:lnTo>
                <a:lnTo>
                  <a:pt x="1144397" y="2622550"/>
                </a:lnTo>
                <a:lnTo>
                  <a:pt x="1124966" y="2622550"/>
                </a:lnTo>
                <a:lnTo>
                  <a:pt x="1116076" y="2635250"/>
                </a:lnTo>
                <a:lnTo>
                  <a:pt x="1108964" y="2686050"/>
                </a:lnTo>
                <a:lnTo>
                  <a:pt x="1108964" y="2825750"/>
                </a:lnTo>
                <a:lnTo>
                  <a:pt x="1107186" y="2863850"/>
                </a:lnTo>
                <a:lnTo>
                  <a:pt x="1107186" y="2876550"/>
                </a:lnTo>
                <a:lnTo>
                  <a:pt x="1108964" y="2940050"/>
                </a:lnTo>
                <a:lnTo>
                  <a:pt x="1116076" y="2978150"/>
                </a:lnTo>
                <a:lnTo>
                  <a:pt x="1124966" y="3016250"/>
                </a:lnTo>
                <a:lnTo>
                  <a:pt x="1137285" y="3041650"/>
                </a:lnTo>
                <a:lnTo>
                  <a:pt x="1156843" y="3067050"/>
                </a:lnTo>
                <a:lnTo>
                  <a:pt x="1174496" y="3092462"/>
                </a:lnTo>
                <a:lnTo>
                  <a:pt x="1195705" y="3130562"/>
                </a:lnTo>
                <a:lnTo>
                  <a:pt x="1204595" y="3155962"/>
                </a:lnTo>
                <a:lnTo>
                  <a:pt x="1211707" y="3181350"/>
                </a:lnTo>
                <a:lnTo>
                  <a:pt x="1224153" y="3194050"/>
                </a:lnTo>
                <a:lnTo>
                  <a:pt x="1241806" y="3206750"/>
                </a:lnTo>
                <a:lnTo>
                  <a:pt x="1264793" y="3219450"/>
                </a:lnTo>
                <a:lnTo>
                  <a:pt x="1282573" y="3232150"/>
                </a:lnTo>
                <a:lnTo>
                  <a:pt x="1298575" y="3257550"/>
                </a:lnTo>
                <a:lnTo>
                  <a:pt x="1310894" y="3282950"/>
                </a:lnTo>
                <a:lnTo>
                  <a:pt x="1316228" y="3308350"/>
                </a:lnTo>
                <a:lnTo>
                  <a:pt x="1326896" y="3346450"/>
                </a:lnTo>
                <a:lnTo>
                  <a:pt x="1337437" y="3359150"/>
                </a:lnTo>
                <a:lnTo>
                  <a:pt x="1360551" y="3384550"/>
                </a:lnTo>
                <a:lnTo>
                  <a:pt x="1356995" y="3384550"/>
                </a:lnTo>
                <a:lnTo>
                  <a:pt x="1356995" y="3397250"/>
                </a:lnTo>
                <a:lnTo>
                  <a:pt x="1344549" y="3397250"/>
                </a:lnTo>
                <a:lnTo>
                  <a:pt x="1360551" y="3422650"/>
                </a:lnTo>
                <a:lnTo>
                  <a:pt x="1378204" y="3435350"/>
                </a:lnTo>
                <a:lnTo>
                  <a:pt x="1397762" y="3460750"/>
                </a:lnTo>
                <a:lnTo>
                  <a:pt x="1411859" y="3473450"/>
                </a:lnTo>
                <a:lnTo>
                  <a:pt x="1422527" y="3498850"/>
                </a:lnTo>
                <a:lnTo>
                  <a:pt x="1427861" y="3524250"/>
                </a:lnTo>
                <a:lnTo>
                  <a:pt x="1434973" y="3549650"/>
                </a:lnTo>
                <a:lnTo>
                  <a:pt x="1461516" y="3549650"/>
                </a:lnTo>
                <a:lnTo>
                  <a:pt x="1468628" y="3575050"/>
                </a:lnTo>
                <a:lnTo>
                  <a:pt x="1468628" y="3587750"/>
                </a:lnTo>
                <a:lnTo>
                  <a:pt x="1473835" y="3587750"/>
                </a:lnTo>
                <a:lnTo>
                  <a:pt x="1477391" y="3575050"/>
                </a:lnTo>
                <a:lnTo>
                  <a:pt x="1480947" y="3575050"/>
                </a:lnTo>
                <a:lnTo>
                  <a:pt x="1480947" y="3562350"/>
                </a:lnTo>
                <a:lnTo>
                  <a:pt x="1473835" y="3536950"/>
                </a:lnTo>
                <a:lnTo>
                  <a:pt x="1459738" y="3498850"/>
                </a:lnTo>
                <a:lnTo>
                  <a:pt x="1440180" y="3460750"/>
                </a:lnTo>
                <a:lnTo>
                  <a:pt x="1422527" y="3422650"/>
                </a:lnTo>
                <a:lnTo>
                  <a:pt x="1399540" y="3384550"/>
                </a:lnTo>
                <a:lnTo>
                  <a:pt x="1381760" y="3359150"/>
                </a:lnTo>
                <a:lnTo>
                  <a:pt x="1362329" y="3333750"/>
                </a:lnTo>
                <a:lnTo>
                  <a:pt x="1353439" y="3308350"/>
                </a:lnTo>
                <a:lnTo>
                  <a:pt x="1353439" y="3270250"/>
                </a:lnTo>
                <a:lnTo>
                  <a:pt x="1360551" y="3282950"/>
                </a:lnTo>
                <a:lnTo>
                  <a:pt x="1365885" y="3282950"/>
                </a:lnTo>
                <a:lnTo>
                  <a:pt x="1372870" y="3295650"/>
                </a:lnTo>
                <a:lnTo>
                  <a:pt x="1387094" y="3308350"/>
                </a:lnTo>
                <a:lnTo>
                  <a:pt x="1397762" y="3321050"/>
                </a:lnTo>
                <a:lnTo>
                  <a:pt x="1402969" y="3346450"/>
                </a:lnTo>
                <a:lnTo>
                  <a:pt x="1410081" y="3371850"/>
                </a:lnTo>
                <a:lnTo>
                  <a:pt x="1422527" y="3384550"/>
                </a:lnTo>
                <a:lnTo>
                  <a:pt x="1424305" y="3397250"/>
                </a:lnTo>
                <a:lnTo>
                  <a:pt x="1449070" y="3397250"/>
                </a:lnTo>
                <a:lnTo>
                  <a:pt x="1456182" y="3409950"/>
                </a:lnTo>
                <a:lnTo>
                  <a:pt x="1486281" y="3460750"/>
                </a:lnTo>
                <a:lnTo>
                  <a:pt x="1518158" y="3511550"/>
                </a:lnTo>
                <a:lnTo>
                  <a:pt x="1548257" y="3562350"/>
                </a:lnTo>
                <a:lnTo>
                  <a:pt x="1581899" y="3613150"/>
                </a:lnTo>
                <a:lnTo>
                  <a:pt x="1569593" y="3651250"/>
                </a:lnTo>
                <a:lnTo>
                  <a:pt x="1576578" y="3663950"/>
                </a:lnTo>
                <a:lnTo>
                  <a:pt x="1589011" y="3676650"/>
                </a:lnTo>
                <a:lnTo>
                  <a:pt x="1601470" y="3702050"/>
                </a:lnTo>
                <a:lnTo>
                  <a:pt x="1617345" y="3714750"/>
                </a:lnTo>
                <a:lnTo>
                  <a:pt x="1626235" y="3727450"/>
                </a:lnTo>
                <a:lnTo>
                  <a:pt x="1668780" y="3727450"/>
                </a:lnTo>
                <a:lnTo>
                  <a:pt x="1675892" y="3740150"/>
                </a:lnTo>
                <a:lnTo>
                  <a:pt x="1681099" y="3740150"/>
                </a:lnTo>
                <a:lnTo>
                  <a:pt x="1688211" y="3752850"/>
                </a:lnTo>
                <a:lnTo>
                  <a:pt x="1693545" y="3752850"/>
                </a:lnTo>
                <a:lnTo>
                  <a:pt x="1734312" y="3765550"/>
                </a:lnTo>
                <a:lnTo>
                  <a:pt x="1739646" y="3765550"/>
                </a:lnTo>
                <a:lnTo>
                  <a:pt x="1746758" y="3778250"/>
                </a:lnTo>
                <a:lnTo>
                  <a:pt x="1755521" y="3790950"/>
                </a:lnTo>
                <a:lnTo>
                  <a:pt x="1762633" y="3790950"/>
                </a:lnTo>
                <a:lnTo>
                  <a:pt x="1767967" y="3803650"/>
                </a:lnTo>
                <a:lnTo>
                  <a:pt x="1775079" y="3803650"/>
                </a:lnTo>
                <a:lnTo>
                  <a:pt x="1789176" y="3816350"/>
                </a:lnTo>
                <a:lnTo>
                  <a:pt x="1801622" y="3803650"/>
                </a:lnTo>
                <a:lnTo>
                  <a:pt x="1812290" y="3790950"/>
                </a:lnTo>
                <a:lnTo>
                  <a:pt x="1842389" y="3790950"/>
                </a:lnTo>
                <a:lnTo>
                  <a:pt x="1870710" y="3803650"/>
                </a:lnTo>
                <a:lnTo>
                  <a:pt x="1888363" y="3829050"/>
                </a:lnTo>
                <a:lnTo>
                  <a:pt x="1909699" y="3841750"/>
                </a:lnTo>
                <a:lnTo>
                  <a:pt x="1945132" y="3854450"/>
                </a:lnTo>
                <a:lnTo>
                  <a:pt x="1971675" y="3867150"/>
                </a:lnTo>
                <a:lnTo>
                  <a:pt x="1996440" y="3879850"/>
                </a:lnTo>
                <a:lnTo>
                  <a:pt x="2012442" y="3879850"/>
                </a:lnTo>
                <a:lnTo>
                  <a:pt x="2028317" y="3905250"/>
                </a:lnTo>
                <a:lnTo>
                  <a:pt x="2042541" y="3930650"/>
                </a:lnTo>
                <a:lnTo>
                  <a:pt x="2058543" y="3981450"/>
                </a:lnTo>
                <a:lnTo>
                  <a:pt x="2077974" y="3981450"/>
                </a:lnTo>
                <a:lnTo>
                  <a:pt x="2104517" y="3994150"/>
                </a:lnTo>
                <a:lnTo>
                  <a:pt x="2132838" y="4019550"/>
                </a:lnTo>
                <a:lnTo>
                  <a:pt x="2161286" y="4032250"/>
                </a:lnTo>
                <a:lnTo>
                  <a:pt x="2177161" y="4057650"/>
                </a:lnTo>
                <a:lnTo>
                  <a:pt x="2182495" y="4044950"/>
                </a:lnTo>
                <a:lnTo>
                  <a:pt x="2194941" y="4044950"/>
                </a:lnTo>
                <a:lnTo>
                  <a:pt x="2198497" y="4032250"/>
                </a:lnTo>
                <a:lnTo>
                  <a:pt x="2198497" y="4019550"/>
                </a:lnTo>
                <a:lnTo>
                  <a:pt x="2194941" y="4019550"/>
                </a:lnTo>
                <a:lnTo>
                  <a:pt x="2200148" y="4006850"/>
                </a:lnTo>
                <a:lnTo>
                  <a:pt x="2223262" y="4006850"/>
                </a:lnTo>
                <a:lnTo>
                  <a:pt x="2235581" y="4019550"/>
                </a:lnTo>
                <a:lnTo>
                  <a:pt x="2248027" y="4044950"/>
                </a:lnTo>
                <a:lnTo>
                  <a:pt x="2256917" y="4070350"/>
                </a:lnTo>
                <a:lnTo>
                  <a:pt x="2260473" y="4095750"/>
                </a:lnTo>
                <a:lnTo>
                  <a:pt x="2260473" y="4133850"/>
                </a:lnTo>
                <a:lnTo>
                  <a:pt x="2262251" y="4146550"/>
                </a:lnTo>
                <a:lnTo>
                  <a:pt x="2240915" y="4184650"/>
                </a:lnTo>
                <a:lnTo>
                  <a:pt x="2216150" y="4210050"/>
                </a:lnTo>
                <a:lnTo>
                  <a:pt x="2194941" y="4235450"/>
                </a:lnTo>
                <a:lnTo>
                  <a:pt x="2182495" y="4273550"/>
                </a:lnTo>
                <a:lnTo>
                  <a:pt x="2173605" y="4298950"/>
                </a:lnTo>
                <a:lnTo>
                  <a:pt x="2161286" y="4337050"/>
                </a:lnTo>
                <a:lnTo>
                  <a:pt x="2178939" y="4337050"/>
                </a:lnTo>
                <a:lnTo>
                  <a:pt x="2187829" y="4349750"/>
                </a:lnTo>
                <a:lnTo>
                  <a:pt x="2203704" y="4349750"/>
                </a:lnTo>
                <a:lnTo>
                  <a:pt x="2187829" y="4362450"/>
                </a:lnTo>
                <a:lnTo>
                  <a:pt x="2177161" y="4375150"/>
                </a:lnTo>
                <a:lnTo>
                  <a:pt x="2161286" y="4387850"/>
                </a:lnTo>
                <a:lnTo>
                  <a:pt x="2161286" y="4425950"/>
                </a:lnTo>
                <a:lnTo>
                  <a:pt x="2154174" y="4438650"/>
                </a:lnTo>
                <a:lnTo>
                  <a:pt x="2161286" y="4451350"/>
                </a:lnTo>
                <a:lnTo>
                  <a:pt x="2166493" y="4464050"/>
                </a:lnTo>
                <a:lnTo>
                  <a:pt x="2187829" y="4464050"/>
                </a:lnTo>
                <a:lnTo>
                  <a:pt x="2207260" y="4489450"/>
                </a:lnTo>
                <a:lnTo>
                  <a:pt x="2219706" y="4527550"/>
                </a:lnTo>
                <a:lnTo>
                  <a:pt x="2228596" y="4565650"/>
                </a:lnTo>
                <a:lnTo>
                  <a:pt x="2237359" y="4591050"/>
                </a:lnTo>
                <a:lnTo>
                  <a:pt x="2249805" y="4629150"/>
                </a:lnTo>
                <a:lnTo>
                  <a:pt x="2285238" y="4692650"/>
                </a:lnTo>
                <a:lnTo>
                  <a:pt x="2327783" y="4743450"/>
                </a:lnTo>
                <a:lnTo>
                  <a:pt x="2380869" y="4794250"/>
                </a:lnTo>
                <a:lnTo>
                  <a:pt x="2442845" y="4819650"/>
                </a:lnTo>
                <a:lnTo>
                  <a:pt x="2435860" y="4883150"/>
                </a:lnTo>
                <a:lnTo>
                  <a:pt x="2432304" y="4946650"/>
                </a:lnTo>
                <a:lnTo>
                  <a:pt x="2430526" y="5010150"/>
                </a:lnTo>
                <a:lnTo>
                  <a:pt x="2419858" y="5073650"/>
                </a:lnTo>
                <a:lnTo>
                  <a:pt x="2402205" y="5175250"/>
                </a:lnTo>
                <a:lnTo>
                  <a:pt x="2386203" y="5276850"/>
                </a:lnTo>
                <a:lnTo>
                  <a:pt x="2368550" y="5378450"/>
                </a:lnTo>
                <a:lnTo>
                  <a:pt x="2347214" y="5467350"/>
                </a:lnTo>
                <a:lnTo>
                  <a:pt x="2343658" y="5492750"/>
                </a:lnTo>
                <a:lnTo>
                  <a:pt x="2348992" y="5518150"/>
                </a:lnTo>
                <a:lnTo>
                  <a:pt x="2352548" y="5530850"/>
                </a:lnTo>
                <a:lnTo>
                  <a:pt x="2331339" y="5683250"/>
                </a:lnTo>
                <a:lnTo>
                  <a:pt x="2331339" y="5695950"/>
                </a:lnTo>
                <a:lnTo>
                  <a:pt x="2343658" y="5695950"/>
                </a:lnTo>
                <a:lnTo>
                  <a:pt x="2348992" y="5683250"/>
                </a:lnTo>
                <a:lnTo>
                  <a:pt x="2352548" y="5683250"/>
                </a:lnTo>
                <a:lnTo>
                  <a:pt x="2357882" y="5670550"/>
                </a:lnTo>
                <a:lnTo>
                  <a:pt x="2364994" y="5657850"/>
                </a:lnTo>
                <a:lnTo>
                  <a:pt x="2364994" y="5670550"/>
                </a:lnTo>
                <a:lnTo>
                  <a:pt x="2373757" y="5670550"/>
                </a:lnTo>
                <a:lnTo>
                  <a:pt x="2357882" y="5746750"/>
                </a:lnTo>
                <a:lnTo>
                  <a:pt x="2340102" y="5746750"/>
                </a:lnTo>
                <a:lnTo>
                  <a:pt x="2327783" y="5784850"/>
                </a:lnTo>
                <a:lnTo>
                  <a:pt x="2315337" y="5835650"/>
                </a:lnTo>
                <a:lnTo>
                  <a:pt x="2306447" y="5873750"/>
                </a:lnTo>
                <a:lnTo>
                  <a:pt x="2299462" y="5988050"/>
                </a:lnTo>
                <a:lnTo>
                  <a:pt x="2306447" y="6038850"/>
                </a:lnTo>
                <a:lnTo>
                  <a:pt x="2318893" y="6089650"/>
                </a:lnTo>
                <a:lnTo>
                  <a:pt x="2336673" y="6127750"/>
                </a:lnTo>
                <a:lnTo>
                  <a:pt x="2364994" y="6165850"/>
                </a:lnTo>
                <a:lnTo>
                  <a:pt x="2398649" y="6178550"/>
                </a:lnTo>
                <a:lnTo>
                  <a:pt x="2398649" y="6203950"/>
                </a:lnTo>
                <a:lnTo>
                  <a:pt x="2373757" y="6178550"/>
                </a:lnTo>
                <a:lnTo>
                  <a:pt x="2331339" y="6127750"/>
                </a:lnTo>
                <a:lnTo>
                  <a:pt x="2324227" y="6127750"/>
                </a:lnTo>
                <a:lnTo>
                  <a:pt x="2334895" y="6165850"/>
                </a:lnTo>
                <a:lnTo>
                  <a:pt x="2352548" y="6191250"/>
                </a:lnTo>
                <a:lnTo>
                  <a:pt x="2377313" y="6216650"/>
                </a:lnTo>
                <a:lnTo>
                  <a:pt x="2405761" y="6242050"/>
                </a:lnTo>
                <a:lnTo>
                  <a:pt x="2432304" y="6267450"/>
                </a:lnTo>
                <a:lnTo>
                  <a:pt x="2494280" y="6267450"/>
                </a:lnTo>
                <a:lnTo>
                  <a:pt x="2497836" y="6254750"/>
                </a:lnTo>
                <a:lnTo>
                  <a:pt x="2504948" y="6254750"/>
                </a:lnTo>
                <a:lnTo>
                  <a:pt x="2510282" y="6242050"/>
                </a:lnTo>
                <a:lnTo>
                  <a:pt x="2501392" y="6242050"/>
                </a:lnTo>
                <a:lnTo>
                  <a:pt x="2501392" y="6229350"/>
                </a:lnTo>
                <a:lnTo>
                  <a:pt x="2481834" y="6229350"/>
                </a:lnTo>
                <a:lnTo>
                  <a:pt x="2480056" y="6203950"/>
                </a:lnTo>
                <a:lnTo>
                  <a:pt x="2478265" y="6191250"/>
                </a:lnTo>
                <a:lnTo>
                  <a:pt x="2476500" y="6178550"/>
                </a:lnTo>
                <a:lnTo>
                  <a:pt x="2473071" y="6165850"/>
                </a:lnTo>
                <a:lnTo>
                  <a:pt x="2467737" y="6140450"/>
                </a:lnTo>
                <a:lnTo>
                  <a:pt x="2464181" y="6140450"/>
                </a:lnTo>
                <a:lnTo>
                  <a:pt x="2464181" y="6127750"/>
                </a:lnTo>
                <a:lnTo>
                  <a:pt x="2455291" y="6127750"/>
                </a:lnTo>
                <a:lnTo>
                  <a:pt x="2439416" y="6153150"/>
                </a:lnTo>
                <a:lnTo>
                  <a:pt x="2419858" y="6178550"/>
                </a:lnTo>
                <a:lnTo>
                  <a:pt x="2419858" y="6191250"/>
                </a:lnTo>
                <a:lnTo>
                  <a:pt x="2414524" y="6191250"/>
                </a:lnTo>
                <a:lnTo>
                  <a:pt x="2414524" y="6165850"/>
                </a:lnTo>
                <a:lnTo>
                  <a:pt x="2418080" y="6165850"/>
                </a:lnTo>
                <a:lnTo>
                  <a:pt x="2419858" y="6153150"/>
                </a:lnTo>
                <a:lnTo>
                  <a:pt x="2435860" y="6127750"/>
                </a:lnTo>
                <a:lnTo>
                  <a:pt x="2457069" y="6115050"/>
                </a:lnTo>
                <a:lnTo>
                  <a:pt x="2480056" y="6089650"/>
                </a:lnTo>
                <a:lnTo>
                  <a:pt x="2494280" y="6089650"/>
                </a:lnTo>
                <a:lnTo>
                  <a:pt x="2492502" y="6076950"/>
                </a:lnTo>
                <a:lnTo>
                  <a:pt x="2485390" y="6064250"/>
                </a:lnTo>
                <a:lnTo>
                  <a:pt x="2476500" y="6051550"/>
                </a:lnTo>
                <a:lnTo>
                  <a:pt x="2467737" y="6038850"/>
                </a:lnTo>
                <a:lnTo>
                  <a:pt x="2476500" y="6000750"/>
                </a:lnTo>
                <a:lnTo>
                  <a:pt x="2492502" y="5962650"/>
                </a:lnTo>
                <a:lnTo>
                  <a:pt x="2513711" y="5924550"/>
                </a:lnTo>
                <a:lnTo>
                  <a:pt x="2563368" y="5886450"/>
                </a:lnTo>
                <a:lnTo>
                  <a:pt x="2568702" y="5861050"/>
                </a:lnTo>
                <a:lnTo>
                  <a:pt x="2550922" y="5835650"/>
                </a:lnTo>
                <a:lnTo>
                  <a:pt x="2540381" y="5835650"/>
                </a:lnTo>
                <a:lnTo>
                  <a:pt x="2535047" y="5822950"/>
                </a:lnTo>
                <a:lnTo>
                  <a:pt x="2527935" y="5810250"/>
                </a:lnTo>
                <a:lnTo>
                  <a:pt x="2527935" y="5772150"/>
                </a:lnTo>
                <a:lnTo>
                  <a:pt x="2550922" y="5772150"/>
                </a:lnTo>
                <a:lnTo>
                  <a:pt x="2556256" y="5759450"/>
                </a:lnTo>
                <a:lnTo>
                  <a:pt x="2563368" y="5746750"/>
                </a:lnTo>
                <a:lnTo>
                  <a:pt x="2568702" y="5721350"/>
                </a:lnTo>
                <a:lnTo>
                  <a:pt x="2577592" y="5695950"/>
                </a:lnTo>
                <a:lnTo>
                  <a:pt x="2581021" y="5683250"/>
                </a:lnTo>
                <a:lnTo>
                  <a:pt x="2588133" y="5683250"/>
                </a:lnTo>
                <a:lnTo>
                  <a:pt x="2605913" y="5670550"/>
                </a:lnTo>
                <a:lnTo>
                  <a:pt x="2618232" y="5670550"/>
                </a:lnTo>
                <a:lnTo>
                  <a:pt x="2613025" y="5657850"/>
                </a:lnTo>
                <a:lnTo>
                  <a:pt x="2609469" y="5645150"/>
                </a:lnTo>
                <a:lnTo>
                  <a:pt x="2602357" y="5645150"/>
                </a:lnTo>
                <a:lnTo>
                  <a:pt x="2597023" y="5632450"/>
                </a:lnTo>
                <a:lnTo>
                  <a:pt x="2581021" y="5632450"/>
                </a:lnTo>
                <a:lnTo>
                  <a:pt x="2568702" y="5619750"/>
                </a:lnTo>
                <a:lnTo>
                  <a:pt x="2568702" y="5607050"/>
                </a:lnTo>
                <a:lnTo>
                  <a:pt x="2618232" y="5607050"/>
                </a:lnTo>
                <a:lnTo>
                  <a:pt x="2637790" y="5594350"/>
                </a:lnTo>
                <a:lnTo>
                  <a:pt x="2651887" y="5594350"/>
                </a:lnTo>
                <a:lnTo>
                  <a:pt x="2650109" y="5581650"/>
                </a:lnTo>
                <a:lnTo>
                  <a:pt x="2650109" y="5568950"/>
                </a:lnTo>
                <a:lnTo>
                  <a:pt x="2651887" y="5556250"/>
                </a:lnTo>
                <a:lnTo>
                  <a:pt x="2651887" y="5530850"/>
                </a:lnTo>
                <a:lnTo>
                  <a:pt x="2658999" y="5505450"/>
                </a:lnTo>
                <a:lnTo>
                  <a:pt x="2705100" y="5492750"/>
                </a:lnTo>
                <a:lnTo>
                  <a:pt x="2759964" y="5492750"/>
                </a:lnTo>
                <a:lnTo>
                  <a:pt x="2763520" y="5454650"/>
                </a:lnTo>
                <a:lnTo>
                  <a:pt x="2767076" y="5429250"/>
                </a:lnTo>
                <a:lnTo>
                  <a:pt x="2763520" y="5403850"/>
                </a:lnTo>
                <a:lnTo>
                  <a:pt x="2754630" y="5391150"/>
                </a:lnTo>
                <a:lnTo>
                  <a:pt x="2733421" y="5365750"/>
                </a:lnTo>
                <a:lnTo>
                  <a:pt x="2733421" y="5353050"/>
                </a:lnTo>
                <a:lnTo>
                  <a:pt x="2772410" y="5365750"/>
                </a:lnTo>
                <a:lnTo>
                  <a:pt x="2816733" y="5378450"/>
                </a:lnTo>
                <a:lnTo>
                  <a:pt x="2837942" y="5353050"/>
                </a:lnTo>
                <a:lnTo>
                  <a:pt x="2857373" y="5314950"/>
                </a:lnTo>
                <a:lnTo>
                  <a:pt x="2875153" y="5289550"/>
                </a:lnTo>
                <a:lnTo>
                  <a:pt x="2891155" y="5238750"/>
                </a:lnTo>
                <a:lnTo>
                  <a:pt x="2905252" y="5238750"/>
                </a:lnTo>
                <a:lnTo>
                  <a:pt x="2908808" y="5251450"/>
                </a:lnTo>
                <a:lnTo>
                  <a:pt x="2908808" y="5276850"/>
                </a:lnTo>
                <a:lnTo>
                  <a:pt x="2917698" y="5276850"/>
                </a:lnTo>
                <a:lnTo>
                  <a:pt x="2930017" y="5238750"/>
                </a:lnTo>
                <a:lnTo>
                  <a:pt x="2954909" y="5162550"/>
                </a:lnTo>
                <a:lnTo>
                  <a:pt x="2961894" y="5124450"/>
                </a:lnTo>
                <a:lnTo>
                  <a:pt x="2965450" y="5073650"/>
                </a:lnTo>
                <a:lnTo>
                  <a:pt x="2986786" y="5073650"/>
                </a:lnTo>
                <a:lnTo>
                  <a:pt x="2983230" y="5060950"/>
                </a:lnTo>
                <a:lnTo>
                  <a:pt x="2979674" y="5060950"/>
                </a:lnTo>
                <a:lnTo>
                  <a:pt x="2979674" y="5035550"/>
                </a:lnTo>
                <a:lnTo>
                  <a:pt x="2986786" y="5022850"/>
                </a:lnTo>
                <a:lnTo>
                  <a:pt x="3002661" y="5010150"/>
                </a:lnTo>
                <a:lnTo>
                  <a:pt x="3027553" y="4997450"/>
                </a:lnTo>
                <a:lnTo>
                  <a:pt x="3054096" y="4984750"/>
                </a:lnTo>
                <a:lnTo>
                  <a:pt x="3110738" y="4984750"/>
                </a:lnTo>
                <a:lnTo>
                  <a:pt x="3128518" y="4972050"/>
                </a:lnTo>
                <a:lnTo>
                  <a:pt x="3137281" y="4959350"/>
                </a:lnTo>
                <a:lnTo>
                  <a:pt x="3153283" y="4933950"/>
                </a:lnTo>
                <a:lnTo>
                  <a:pt x="3169158" y="4895850"/>
                </a:lnTo>
                <a:lnTo>
                  <a:pt x="3185160" y="4857750"/>
                </a:lnTo>
                <a:lnTo>
                  <a:pt x="3197606" y="4832350"/>
                </a:lnTo>
                <a:lnTo>
                  <a:pt x="3202940" y="4806950"/>
                </a:lnTo>
                <a:lnTo>
                  <a:pt x="3206369" y="4781550"/>
                </a:lnTo>
                <a:lnTo>
                  <a:pt x="3199384" y="4743450"/>
                </a:lnTo>
                <a:lnTo>
                  <a:pt x="3197606" y="4718050"/>
                </a:lnTo>
                <a:lnTo>
                  <a:pt x="3197606" y="4692650"/>
                </a:lnTo>
                <a:lnTo>
                  <a:pt x="3211703" y="4654550"/>
                </a:lnTo>
                <a:lnTo>
                  <a:pt x="3233039" y="4616450"/>
                </a:lnTo>
                <a:lnTo>
                  <a:pt x="3257804" y="4565650"/>
                </a:lnTo>
                <a:lnTo>
                  <a:pt x="3282569" y="4527550"/>
                </a:lnTo>
                <a:lnTo>
                  <a:pt x="3305683" y="4489450"/>
                </a:lnTo>
                <a:close/>
              </a:path>
              <a:path w="8782050" h="6267450">
                <a:moveTo>
                  <a:pt x="3746754" y="345694"/>
                </a:moveTo>
                <a:lnTo>
                  <a:pt x="3743198" y="332994"/>
                </a:lnTo>
                <a:lnTo>
                  <a:pt x="3743198" y="320294"/>
                </a:lnTo>
                <a:lnTo>
                  <a:pt x="3741420" y="320294"/>
                </a:lnTo>
                <a:lnTo>
                  <a:pt x="3741420" y="307594"/>
                </a:lnTo>
                <a:lnTo>
                  <a:pt x="3730752" y="307594"/>
                </a:lnTo>
                <a:lnTo>
                  <a:pt x="3725545" y="294894"/>
                </a:lnTo>
                <a:lnTo>
                  <a:pt x="3707765" y="294894"/>
                </a:lnTo>
                <a:lnTo>
                  <a:pt x="3709543" y="307594"/>
                </a:lnTo>
                <a:lnTo>
                  <a:pt x="3713099" y="320294"/>
                </a:lnTo>
                <a:lnTo>
                  <a:pt x="3718433" y="320294"/>
                </a:lnTo>
                <a:lnTo>
                  <a:pt x="3725545" y="345694"/>
                </a:lnTo>
                <a:lnTo>
                  <a:pt x="3746754" y="345694"/>
                </a:lnTo>
                <a:close/>
              </a:path>
              <a:path w="8782050" h="6267450">
                <a:moveTo>
                  <a:pt x="3821176" y="548894"/>
                </a:moveTo>
                <a:lnTo>
                  <a:pt x="3817620" y="536194"/>
                </a:lnTo>
                <a:lnTo>
                  <a:pt x="3815842" y="536194"/>
                </a:lnTo>
                <a:lnTo>
                  <a:pt x="3808730" y="523494"/>
                </a:lnTo>
                <a:lnTo>
                  <a:pt x="3775075" y="523494"/>
                </a:lnTo>
                <a:lnTo>
                  <a:pt x="3775075" y="548894"/>
                </a:lnTo>
                <a:lnTo>
                  <a:pt x="3780409" y="548894"/>
                </a:lnTo>
                <a:lnTo>
                  <a:pt x="3780409" y="561594"/>
                </a:lnTo>
                <a:lnTo>
                  <a:pt x="3791077" y="561594"/>
                </a:lnTo>
                <a:lnTo>
                  <a:pt x="3796411" y="548894"/>
                </a:lnTo>
                <a:lnTo>
                  <a:pt x="3821176" y="548894"/>
                </a:lnTo>
                <a:close/>
              </a:path>
              <a:path w="8782050" h="6267450">
                <a:moveTo>
                  <a:pt x="3828161" y="1705991"/>
                </a:moveTo>
                <a:lnTo>
                  <a:pt x="3824732" y="1671193"/>
                </a:lnTo>
                <a:lnTo>
                  <a:pt x="3822954" y="1655953"/>
                </a:lnTo>
                <a:lnTo>
                  <a:pt x="3821176" y="1640713"/>
                </a:lnTo>
                <a:lnTo>
                  <a:pt x="3821176" y="1629918"/>
                </a:lnTo>
                <a:lnTo>
                  <a:pt x="3821176" y="1614678"/>
                </a:lnTo>
                <a:lnTo>
                  <a:pt x="3817620" y="1605915"/>
                </a:lnTo>
                <a:lnTo>
                  <a:pt x="3817620" y="1599438"/>
                </a:lnTo>
                <a:lnTo>
                  <a:pt x="3815842" y="1594993"/>
                </a:lnTo>
                <a:lnTo>
                  <a:pt x="3812286" y="1588516"/>
                </a:lnTo>
                <a:lnTo>
                  <a:pt x="3808730" y="1579880"/>
                </a:lnTo>
                <a:lnTo>
                  <a:pt x="3783965" y="1584198"/>
                </a:lnTo>
                <a:lnTo>
                  <a:pt x="3771519" y="1594993"/>
                </a:lnTo>
                <a:lnTo>
                  <a:pt x="3759073" y="1605915"/>
                </a:lnTo>
                <a:lnTo>
                  <a:pt x="3750310" y="1618996"/>
                </a:lnTo>
                <a:lnTo>
                  <a:pt x="3734308" y="1629918"/>
                </a:lnTo>
                <a:lnTo>
                  <a:pt x="3721989" y="1629918"/>
                </a:lnTo>
                <a:lnTo>
                  <a:pt x="3721989" y="1625473"/>
                </a:lnTo>
                <a:lnTo>
                  <a:pt x="3716655" y="1621155"/>
                </a:lnTo>
                <a:lnTo>
                  <a:pt x="3713099" y="1610233"/>
                </a:lnTo>
                <a:lnTo>
                  <a:pt x="3688334" y="1621155"/>
                </a:lnTo>
                <a:lnTo>
                  <a:pt x="3670554" y="1636395"/>
                </a:lnTo>
                <a:lnTo>
                  <a:pt x="3651123" y="1655953"/>
                </a:lnTo>
                <a:lnTo>
                  <a:pt x="3645789" y="1640713"/>
                </a:lnTo>
                <a:lnTo>
                  <a:pt x="3638677" y="1634236"/>
                </a:lnTo>
                <a:lnTo>
                  <a:pt x="3633343" y="1621155"/>
                </a:lnTo>
                <a:lnTo>
                  <a:pt x="3622675" y="1610233"/>
                </a:lnTo>
                <a:lnTo>
                  <a:pt x="3597910" y="1618996"/>
                </a:lnTo>
                <a:lnTo>
                  <a:pt x="3583813" y="1625473"/>
                </a:lnTo>
                <a:lnTo>
                  <a:pt x="3571367" y="1640713"/>
                </a:lnTo>
                <a:lnTo>
                  <a:pt x="3555365" y="1655953"/>
                </a:lnTo>
                <a:lnTo>
                  <a:pt x="3564255" y="1677797"/>
                </a:lnTo>
                <a:lnTo>
                  <a:pt x="3610356" y="1677797"/>
                </a:lnTo>
                <a:lnTo>
                  <a:pt x="3610356" y="1705991"/>
                </a:lnTo>
                <a:lnTo>
                  <a:pt x="3592576" y="1705991"/>
                </a:lnTo>
                <a:lnTo>
                  <a:pt x="3589020" y="1708277"/>
                </a:lnTo>
                <a:lnTo>
                  <a:pt x="3585464" y="1708277"/>
                </a:lnTo>
                <a:lnTo>
                  <a:pt x="3583813" y="1712595"/>
                </a:lnTo>
                <a:lnTo>
                  <a:pt x="3576701" y="1721231"/>
                </a:lnTo>
                <a:lnTo>
                  <a:pt x="3571367" y="1721231"/>
                </a:lnTo>
                <a:lnTo>
                  <a:pt x="3580257" y="1727835"/>
                </a:lnTo>
                <a:lnTo>
                  <a:pt x="3589020" y="1736471"/>
                </a:lnTo>
                <a:lnTo>
                  <a:pt x="3601466" y="1738630"/>
                </a:lnTo>
                <a:lnTo>
                  <a:pt x="3610356" y="1747393"/>
                </a:lnTo>
                <a:lnTo>
                  <a:pt x="3608578" y="1753870"/>
                </a:lnTo>
                <a:lnTo>
                  <a:pt x="3608578" y="1758315"/>
                </a:lnTo>
                <a:lnTo>
                  <a:pt x="3601466" y="1766951"/>
                </a:lnTo>
                <a:lnTo>
                  <a:pt x="3597910" y="1769110"/>
                </a:lnTo>
                <a:lnTo>
                  <a:pt x="3605022" y="1777873"/>
                </a:lnTo>
                <a:lnTo>
                  <a:pt x="3620897" y="1788795"/>
                </a:lnTo>
                <a:lnTo>
                  <a:pt x="3638677" y="1799590"/>
                </a:lnTo>
                <a:lnTo>
                  <a:pt x="3659886" y="1814830"/>
                </a:lnTo>
                <a:lnTo>
                  <a:pt x="3675888" y="1823593"/>
                </a:lnTo>
                <a:lnTo>
                  <a:pt x="3684778" y="1830070"/>
                </a:lnTo>
                <a:lnTo>
                  <a:pt x="3716655" y="1799590"/>
                </a:lnTo>
                <a:lnTo>
                  <a:pt x="3753866" y="1777873"/>
                </a:lnTo>
                <a:lnTo>
                  <a:pt x="3792728" y="1758315"/>
                </a:lnTo>
                <a:lnTo>
                  <a:pt x="3828161" y="1736471"/>
                </a:lnTo>
                <a:lnTo>
                  <a:pt x="3828161" y="1705991"/>
                </a:lnTo>
                <a:close/>
              </a:path>
              <a:path w="8782050" h="6267450">
                <a:moveTo>
                  <a:pt x="3854831" y="849376"/>
                </a:moveTo>
                <a:lnTo>
                  <a:pt x="3828161" y="849376"/>
                </a:lnTo>
                <a:lnTo>
                  <a:pt x="3833495" y="862076"/>
                </a:lnTo>
                <a:lnTo>
                  <a:pt x="3854831" y="862076"/>
                </a:lnTo>
                <a:lnTo>
                  <a:pt x="3854831" y="849376"/>
                </a:lnTo>
                <a:close/>
              </a:path>
              <a:path w="8782050" h="6267450">
                <a:moveTo>
                  <a:pt x="3973576" y="371094"/>
                </a:moveTo>
                <a:lnTo>
                  <a:pt x="3962908" y="371094"/>
                </a:lnTo>
                <a:lnTo>
                  <a:pt x="3948684" y="345694"/>
                </a:lnTo>
                <a:lnTo>
                  <a:pt x="3923919" y="320294"/>
                </a:lnTo>
                <a:lnTo>
                  <a:pt x="3853053" y="320294"/>
                </a:lnTo>
                <a:lnTo>
                  <a:pt x="3812286" y="332994"/>
                </a:lnTo>
                <a:lnTo>
                  <a:pt x="3775075" y="345694"/>
                </a:lnTo>
                <a:lnTo>
                  <a:pt x="3741420" y="358394"/>
                </a:lnTo>
                <a:lnTo>
                  <a:pt x="3713099" y="383794"/>
                </a:lnTo>
                <a:lnTo>
                  <a:pt x="3691890" y="396494"/>
                </a:lnTo>
                <a:lnTo>
                  <a:pt x="3679444" y="396494"/>
                </a:lnTo>
                <a:lnTo>
                  <a:pt x="3707765" y="332994"/>
                </a:lnTo>
                <a:lnTo>
                  <a:pt x="3700653" y="320294"/>
                </a:lnTo>
                <a:lnTo>
                  <a:pt x="3691890" y="320294"/>
                </a:lnTo>
                <a:lnTo>
                  <a:pt x="3684778" y="294894"/>
                </a:lnTo>
                <a:lnTo>
                  <a:pt x="3666998" y="307594"/>
                </a:lnTo>
                <a:lnTo>
                  <a:pt x="3647567" y="307594"/>
                </a:lnTo>
                <a:lnTo>
                  <a:pt x="3633343" y="320294"/>
                </a:lnTo>
                <a:lnTo>
                  <a:pt x="3622802" y="320294"/>
                </a:lnTo>
                <a:lnTo>
                  <a:pt x="3617468" y="294894"/>
                </a:lnTo>
                <a:lnTo>
                  <a:pt x="3596132" y="294894"/>
                </a:lnTo>
                <a:lnTo>
                  <a:pt x="3564255" y="282194"/>
                </a:lnTo>
                <a:lnTo>
                  <a:pt x="3537712" y="294894"/>
                </a:lnTo>
                <a:lnTo>
                  <a:pt x="3440303" y="294894"/>
                </a:lnTo>
                <a:lnTo>
                  <a:pt x="3459734" y="282194"/>
                </a:lnTo>
                <a:lnTo>
                  <a:pt x="3484499" y="269494"/>
                </a:lnTo>
                <a:lnTo>
                  <a:pt x="3546602" y="269494"/>
                </a:lnTo>
                <a:lnTo>
                  <a:pt x="3580257" y="282194"/>
                </a:lnTo>
                <a:lnTo>
                  <a:pt x="3610356" y="282194"/>
                </a:lnTo>
                <a:lnTo>
                  <a:pt x="3638677" y="269494"/>
                </a:lnTo>
                <a:lnTo>
                  <a:pt x="3670554" y="269494"/>
                </a:lnTo>
                <a:lnTo>
                  <a:pt x="3691890" y="256794"/>
                </a:lnTo>
                <a:lnTo>
                  <a:pt x="3707765" y="244094"/>
                </a:lnTo>
                <a:lnTo>
                  <a:pt x="3725545" y="231394"/>
                </a:lnTo>
                <a:lnTo>
                  <a:pt x="3734308" y="205994"/>
                </a:lnTo>
                <a:lnTo>
                  <a:pt x="3704209" y="180594"/>
                </a:lnTo>
                <a:lnTo>
                  <a:pt x="3679444" y="155194"/>
                </a:lnTo>
                <a:lnTo>
                  <a:pt x="3546602" y="155194"/>
                </a:lnTo>
                <a:lnTo>
                  <a:pt x="3521710" y="167894"/>
                </a:lnTo>
                <a:lnTo>
                  <a:pt x="3488055" y="167894"/>
                </a:lnTo>
                <a:lnTo>
                  <a:pt x="3488055" y="142494"/>
                </a:lnTo>
                <a:lnTo>
                  <a:pt x="3514725" y="142494"/>
                </a:lnTo>
                <a:lnTo>
                  <a:pt x="3543046" y="129794"/>
                </a:lnTo>
                <a:lnTo>
                  <a:pt x="3567811" y="129794"/>
                </a:lnTo>
                <a:lnTo>
                  <a:pt x="3589147" y="142494"/>
                </a:lnTo>
                <a:lnTo>
                  <a:pt x="3638677" y="142494"/>
                </a:lnTo>
                <a:lnTo>
                  <a:pt x="3638677" y="129794"/>
                </a:lnTo>
                <a:lnTo>
                  <a:pt x="3608578" y="129794"/>
                </a:lnTo>
                <a:lnTo>
                  <a:pt x="3573145" y="117094"/>
                </a:lnTo>
                <a:lnTo>
                  <a:pt x="3543046" y="91694"/>
                </a:lnTo>
                <a:lnTo>
                  <a:pt x="3534156" y="91694"/>
                </a:lnTo>
                <a:lnTo>
                  <a:pt x="3527044" y="78994"/>
                </a:lnTo>
                <a:lnTo>
                  <a:pt x="3521710" y="66294"/>
                </a:lnTo>
                <a:lnTo>
                  <a:pt x="3514725" y="66294"/>
                </a:lnTo>
                <a:lnTo>
                  <a:pt x="3463290" y="78994"/>
                </a:lnTo>
                <a:lnTo>
                  <a:pt x="3427857" y="66294"/>
                </a:lnTo>
                <a:lnTo>
                  <a:pt x="3388868" y="53594"/>
                </a:lnTo>
                <a:lnTo>
                  <a:pt x="3261360" y="53594"/>
                </a:lnTo>
                <a:lnTo>
                  <a:pt x="3231261" y="78994"/>
                </a:lnTo>
                <a:lnTo>
                  <a:pt x="3220593" y="78994"/>
                </a:lnTo>
                <a:lnTo>
                  <a:pt x="3218815" y="91694"/>
                </a:lnTo>
                <a:lnTo>
                  <a:pt x="3218815" y="104394"/>
                </a:lnTo>
                <a:lnTo>
                  <a:pt x="3215259" y="104394"/>
                </a:lnTo>
                <a:lnTo>
                  <a:pt x="3215259" y="129794"/>
                </a:lnTo>
                <a:lnTo>
                  <a:pt x="3206369" y="117094"/>
                </a:lnTo>
                <a:lnTo>
                  <a:pt x="3197606" y="104394"/>
                </a:lnTo>
                <a:lnTo>
                  <a:pt x="3190494" y="91694"/>
                </a:lnTo>
                <a:lnTo>
                  <a:pt x="3181604" y="91694"/>
                </a:lnTo>
                <a:lnTo>
                  <a:pt x="3178048" y="104394"/>
                </a:lnTo>
                <a:lnTo>
                  <a:pt x="3174492" y="104394"/>
                </a:lnTo>
                <a:lnTo>
                  <a:pt x="3172714" y="117094"/>
                </a:lnTo>
                <a:lnTo>
                  <a:pt x="3169158" y="117094"/>
                </a:lnTo>
                <a:lnTo>
                  <a:pt x="3123184" y="104394"/>
                </a:lnTo>
                <a:lnTo>
                  <a:pt x="3112516" y="142494"/>
                </a:lnTo>
                <a:lnTo>
                  <a:pt x="3073527" y="129794"/>
                </a:lnTo>
                <a:lnTo>
                  <a:pt x="3062859" y="129794"/>
                </a:lnTo>
                <a:lnTo>
                  <a:pt x="3054096" y="142494"/>
                </a:lnTo>
                <a:lnTo>
                  <a:pt x="3045206" y="155194"/>
                </a:lnTo>
                <a:lnTo>
                  <a:pt x="3036316" y="155194"/>
                </a:lnTo>
                <a:lnTo>
                  <a:pt x="3027426" y="167894"/>
                </a:lnTo>
                <a:lnTo>
                  <a:pt x="3032760" y="167894"/>
                </a:lnTo>
                <a:lnTo>
                  <a:pt x="3032760" y="180594"/>
                </a:lnTo>
                <a:lnTo>
                  <a:pt x="3107182" y="180594"/>
                </a:lnTo>
                <a:lnTo>
                  <a:pt x="3091307" y="193294"/>
                </a:lnTo>
                <a:lnTo>
                  <a:pt x="3069971" y="205994"/>
                </a:lnTo>
                <a:lnTo>
                  <a:pt x="3045206" y="193294"/>
                </a:lnTo>
                <a:lnTo>
                  <a:pt x="3027426" y="193294"/>
                </a:lnTo>
                <a:lnTo>
                  <a:pt x="3020441" y="205994"/>
                </a:lnTo>
                <a:lnTo>
                  <a:pt x="3027426" y="218694"/>
                </a:lnTo>
                <a:lnTo>
                  <a:pt x="3036316" y="218694"/>
                </a:lnTo>
                <a:lnTo>
                  <a:pt x="3054096" y="244094"/>
                </a:lnTo>
                <a:lnTo>
                  <a:pt x="3061081" y="244094"/>
                </a:lnTo>
                <a:lnTo>
                  <a:pt x="3050540" y="269494"/>
                </a:lnTo>
                <a:lnTo>
                  <a:pt x="3057652" y="294894"/>
                </a:lnTo>
                <a:lnTo>
                  <a:pt x="3069971" y="307594"/>
                </a:lnTo>
                <a:lnTo>
                  <a:pt x="3087751" y="320294"/>
                </a:lnTo>
                <a:lnTo>
                  <a:pt x="3087751" y="332994"/>
                </a:lnTo>
                <a:lnTo>
                  <a:pt x="3061081" y="320294"/>
                </a:lnTo>
                <a:lnTo>
                  <a:pt x="3032760" y="307594"/>
                </a:lnTo>
                <a:lnTo>
                  <a:pt x="2999105" y="282194"/>
                </a:lnTo>
                <a:lnTo>
                  <a:pt x="2967228" y="269494"/>
                </a:lnTo>
                <a:lnTo>
                  <a:pt x="2937129" y="244094"/>
                </a:lnTo>
                <a:lnTo>
                  <a:pt x="2891028" y="244094"/>
                </a:lnTo>
                <a:lnTo>
                  <a:pt x="2868041" y="256794"/>
                </a:lnTo>
                <a:lnTo>
                  <a:pt x="2875153" y="307594"/>
                </a:lnTo>
                <a:lnTo>
                  <a:pt x="2862707" y="307594"/>
                </a:lnTo>
                <a:lnTo>
                  <a:pt x="2850261" y="294894"/>
                </a:lnTo>
                <a:lnTo>
                  <a:pt x="2845054" y="282194"/>
                </a:lnTo>
                <a:lnTo>
                  <a:pt x="2834386" y="282194"/>
                </a:lnTo>
                <a:lnTo>
                  <a:pt x="2829052" y="269494"/>
                </a:lnTo>
                <a:lnTo>
                  <a:pt x="2821940" y="294894"/>
                </a:lnTo>
                <a:lnTo>
                  <a:pt x="2816606" y="307594"/>
                </a:lnTo>
                <a:lnTo>
                  <a:pt x="2795397" y="307594"/>
                </a:lnTo>
                <a:lnTo>
                  <a:pt x="2788285" y="282194"/>
                </a:lnTo>
                <a:lnTo>
                  <a:pt x="2784729" y="282194"/>
                </a:lnTo>
                <a:lnTo>
                  <a:pt x="2782951" y="269494"/>
                </a:lnTo>
                <a:lnTo>
                  <a:pt x="2754630" y="269494"/>
                </a:lnTo>
                <a:lnTo>
                  <a:pt x="2729865" y="282194"/>
                </a:lnTo>
                <a:lnTo>
                  <a:pt x="2701544" y="294894"/>
                </a:lnTo>
                <a:lnTo>
                  <a:pt x="2671445" y="294894"/>
                </a:lnTo>
                <a:lnTo>
                  <a:pt x="2680208" y="307594"/>
                </a:lnTo>
                <a:lnTo>
                  <a:pt x="2689098" y="307594"/>
                </a:lnTo>
                <a:lnTo>
                  <a:pt x="2697988" y="320294"/>
                </a:lnTo>
                <a:lnTo>
                  <a:pt x="2713863" y="320294"/>
                </a:lnTo>
                <a:lnTo>
                  <a:pt x="2692654" y="332994"/>
                </a:lnTo>
                <a:lnTo>
                  <a:pt x="2676652" y="320294"/>
                </a:lnTo>
                <a:lnTo>
                  <a:pt x="2658999" y="320294"/>
                </a:lnTo>
                <a:lnTo>
                  <a:pt x="2637663" y="332994"/>
                </a:lnTo>
                <a:lnTo>
                  <a:pt x="2618232" y="345694"/>
                </a:lnTo>
                <a:lnTo>
                  <a:pt x="2605786" y="371094"/>
                </a:lnTo>
                <a:lnTo>
                  <a:pt x="2593467" y="383794"/>
                </a:lnTo>
                <a:lnTo>
                  <a:pt x="2568575" y="409194"/>
                </a:lnTo>
                <a:lnTo>
                  <a:pt x="2568575" y="434594"/>
                </a:lnTo>
                <a:lnTo>
                  <a:pt x="2547366" y="434594"/>
                </a:lnTo>
                <a:lnTo>
                  <a:pt x="2527935" y="447294"/>
                </a:lnTo>
                <a:lnTo>
                  <a:pt x="2513711" y="459994"/>
                </a:lnTo>
                <a:lnTo>
                  <a:pt x="2494280" y="485394"/>
                </a:lnTo>
                <a:lnTo>
                  <a:pt x="2510155" y="510794"/>
                </a:lnTo>
                <a:lnTo>
                  <a:pt x="2568575" y="510794"/>
                </a:lnTo>
                <a:lnTo>
                  <a:pt x="2543810" y="612394"/>
                </a:lnTo>
                <a:lnTo>
                  <a:pt x="2481834" y="612394"/>
                </a:lnTo>
                <a:lnTo>
                  <a:pt x="2451735" y="625094"/>
                </a:lnTo>
                <a:lnTo>
                  <a:pt x="2423414" y="637794"/>
                </a:lnTo>
                <a:lnTo>
                  <a:pt x="2389759" y="650494"/>
                </a:lnTo>
                <a:lnTo>
                  <a:pt x="2352548" y="663194"/>
                </a:lnTo>
                <a:lnTo>
                  <a:pt x="2355977" y="688594"/>
                </a:lnTo>
                <a:lnTo>
                  <a:pt x="2364867" y="713994"/>
                </a:lnTo>
                <a:lnTo>
                  <a:pt x="2394966" y="713994"/>
                </a:lnTo>
                <a:lnTo>
                  <a:pt x="2414524" y="726694"/>
                </a:lnTo>
                <a:lnTo>
                  <a:pt x="2522601" y="726694"/>
                </a:lnTo>
                <a:lnTo>
                  <a:pt x="2506599" y="752094"/>
                </a:lnTo>
                <a:lnTo>
                  <a:pt x="2485390" y="752094"/>
                </a:lnTo>
                <a:lnTo>
                  <a:pt x="2457069" y="764794"/>
                </a:lnTo>
                <a:lnTo>
                  <a:pt x="2432177" y="764794"/>
                </a:lnTo>
                <a:lnTo>
                  <a:pt x="2414524" y="777494"/>
                </a:lnTo>
                <a:lnTo>
                  <a:pt x="2398522" y="777494"/>
                </a:lnTo>
                <a:lnTo>
                  <a:pt x="2418080" y="790194"/>
                </a:lnTo>
                <a:lnTo>
                  <a:pt x="2435733" y="790194"/>
                </a:lnTo>
                <a:lnTo>
                  <a:pt x="2455291" y="802894"/>
                </a:lnTo>
                <a:lnTo>
                  <a:pt x="2457069" y="815594"/>
                </a:lnTo>
                <a:lnTo>
                  <a:pt x="2455291" y="828294"/>
                </a:lnTo>
                <a:lnTo>
                  <a:pt x="2455291" y="840994"/>
                </a:lnTo>
                <a:lnTo>
                  <a:pt x="2646553" y="840994"/>
                </a:lnTo>
                <a:lnTo>
                  <a:pt x="2689098" y="853694"/>
                </a:lnTo>
                <a:lnTo>
                  <a:pt x="2726309" y="879094"/>
                </a:lnTo>
                <a:lnTo>
                  <a:pt x="2742311" y="917194"/>
                </a:lnTo>
                <a:lnTo>
                  <a:pt x="2759964" y="955294"/>
                </a:lnTo>
                <a:lnTo>
                  <a:pt x="2782951" y="993394"/>
                </a:lnTo>
                <a:lnTo>
                  <a:pt x="2800731" y="1044194"/>
                </a:lnTo>
                <a:lnTo>
                  <a:pt x="2816606" y="1082294"/>
                </a:lnTo>
                <a:lnTo>
                  <a:pt x="2825496" y="1133094"/>
                </a:lnTo>
                <a:lnTo>
                  <a:pt x="2829052" y="1171194"/>
                </a:lnTo>
                <a:lnTo>
                  <a:pt x="2825496" y="1209294"/>
                </a:lnTo>
                <a:lnTo>
                  <a:pt x="2807843" y="1234694"/>
                </a:lnTo>
                <a:lnTo>
                  <a:pt x="2813177" y="1247394"/>
                </a:lnTo>
                <a:lnTo>
                  <a:pt x="2816606" y="1247394"/>
                </a:lnTo>
                <a:lnTo>
                  <a:pt x="2820162" y="1260094"/>
                </a:lnTo>
                <a:lnTo>
                  <a:pt x="2853817" y="1260094"/>
                </a:lnTo>
                <a:lnTo>
                  <a:pt x="2862707" y="1247394"/>
                </a:lnTo>
                <a:lnTo>
                  <a:pt x="2891028" y="1298194"/>
                </a:lnTo>
                <a:lnTo>
                  <a:pt x="2924683" y="1323594"/>
                </a:lnTo>
                <a:lnTo>
                  <a:pt x="2921127" y="1336294"/>
                </a:lnTo>
                <a:lnTo>
                  <a:pt x="2883916" y="1336294"/>
                </a:lnTo>
                <a:lnTo>
                  <a:pt x="2866263" y="1323594"/>
                </a:lnTo>
                <a:lnTo>
                  <a:pt x="2850261" y="1310894"/>
                </a:lnTo>
                <a:lnTo>
                  <a:pt x="2841498" y="1310894"/>
                </a:lnTo>
                <a:lnTo>
                  <a:pt x="2846832" y="1361694"/>
                </a:lnTo>
                <a:lnTo>
                  <a:pt x="2859151" y="1374394"/>
                </a:lnTo>
                <a:lnTo>
                  <a:pt x="2878709" y="1387094"/>
                </a:lnTo>
                <a:lnTo>
                  <a:pt x="2903474" y="1399794"/>
                </a:lnTo>
                <a:lnTo>
                  <a:pt x="2924683" y="1399794"/>
                </a:lnTo>
                <a:lnTo>
                  <a:pt x="2930017" y="1387094"/>
                </a:lnTo>
                <a:lnTo>
                  <a:pt x="2937129" y="1387094"/>
                </a:lnTo>
                <a:lnTo>
                  <a:pt x="2933573" y="1437894"/>
                </a:lnTo>
                <a:lnTo>
                  <a:pt x="2915920" y="1475994"/>
                </a:lnTo>
                <a:lnTo>
                  <a:pt x="2887472" y="1501394"/>
                </a:lnTo>
                <a:lnTo>
                  <a:pt x="2875153" y="1526794"/>
                </a:lnTo>
                <a:lnTo>
                  <a:pt x="2862707" y="1577594"/>
                </a:lnTo>
                <a:lnTo>
                  <a:pt x="2862707" y="1628394"/>
                </a:lnTo>
                <a:lnTo>
                  <a:pt x="2866263" y="1679194"/>
                </a:lnTo>
                <a:lnTo>
                  <a:pt x="2868041" y="1729994"/>
                </a:lnTo>
                <a:lnTo>
                  <a:pt x="2878709" y="1742694"/>
                </a:lnTo>
                <a:lnTo>
                  <a:pt x="2903474" y="1742694"/>
                </a:lnTo>
                <a:lnTo>
                  <a:pt x="2899918" y="1755394"/>
                </a:lnTo>
                <a:lnTo>
                  <a:pt x="2896362" y="1755394"/>
                </a:lnTo>
                <a:lnTo>
                  <a:pt x="2896362" y="1768094"/>
                </a:lnTo>
                <a:lnTo>
                  <a:pt x="2892806" y="1768094"/>
                </a:lnTo>
                <a:lnTo>
                  <a:pt x="2891028" y="1780794"/>
                </a:lnTo>
                <a:lnTo>
                  <a:pt x="2891028" y="1793494"/>
                </a:lnTo>
                <a:lnTo>
                  <a:pt x="2908808" y="1793494"/>
                </a:lnTo>
                <a:lnTo>
                  <a:pt x="2908808" y="1806194"/>
                </a:lnTo>
                <a:lnTo>
                  <a:pt x="2905252" y="1806194"/>
                </a:lnTo>
                <a:lnTo>
                  <a:pt x="2905252" y="1831594"/>
                </a:lnTo>
                <a:lnTo>
                  <a:pt x="2908808" y="1831594"/>
                </a:lnTo>
                <a:lnTo>
                  <a:pt x="2915920" y="1844294"/>
                </a:lnTo>
                <a:lnTo>
                  <a:pt x="2917698" y="1856994"/>
                </a:lnTo>
                <a:lnTo>
                  <a:pt x="2953131" y="1856994"/>
                </a:lnTo>
                <a:lnTo>
                  <a:pt x="2949575" y="1869694"/>
                </a:lnTo>
                <a:lnTo>
                  <a:pt x="2946019" y="1869694"/>
                </a:lnTo>
                <a:lnTo>
                  <a:pt x="2942463" y="1882394"/>
                </a:lnTo>
                <a:lnTo>
                  <a:pt x="2937129" y="1882394"/>
                </a:lnTo>
                <a:lnTo>
                  <a:pt x="2942463" y="1895094"/>
                </a:lnTo>
                <a:lnTo>
                  <a:pt x="2953131" y="1907794"/>
                </a:lnTo>
                <a:lnTo>
                  <a:pt x="2967228" y="1907794"/>
                </a:lnTo>
                <a:lnTo>
                  <a:pt x="2970784" y="1920494"/>
                </a:lnTo>
                <a:lnTo>
                  <a:pt x="2977896" y="2009394"/>
                </a:lnTo>
                <a:lnTo>
                  <a:pt x="2983230" y="2009394"/>
                </a:lnTo>
                <a:lnTo>
                  <a:pt x="3002661" y="2022094"/>
                </a:lnTo>
                <a:lnTo>
                  <a:pt x="3023997" y="2034794"/>
                </a:lnTo>
                <a:lnTo>
                  <a:pt x="3050540" y="2060194"/>
                </a:lnTo>
                <a:lnTo>
                  <a:pt x="3078861" y="2085594"/>
                </a:lnTo>
                <a:lnTo>
                  <a:pt x="3103626" y="2098294"/>
                </a:lnTo>
                <a:lnTo>
                  <a:pt x="3119628" y="2110994"/>
                </a:lnTo>
                <a:lnTo>
                  <a:pt x="3128518" y="2123694"/>
                </a:lnTo>
                <a:lnTo>
                  <a:pt x="3140837" y="2123694"/>
                </a:lnTo>
                <a:lnTo>
                  <a:pt x="3149727" y="2085594"/>
                </a:lnTo>
                <a:lnTo>
                  <a:pt x="3156839" y="2034794"/>
                </a:lnTo>
                <a:lnTo>
                  <a:pt x="3160395" y="1983994"/>
                </a:lnTo>
                <a:lnTo>
                  <a:pt x="3169158" y="1933194"/>
                </a:lnTo>
                <a:lnTo>
                  <a:pt x="3181604" y="1895094"/>
                </a:lnTo>
                <a:lnTo>
                  <a:pt x="3186938" y="1882394"/>
                </a:lnTo>
                <a:lnTo>
                  <a:pt x="3190494" y="1869694"/>
                </a:lnTo>
                <a:lnTo>
                  <a:pt x="3202813" y="1869694"/>
                </a:lnTo>
                <a:lnTo>
                  <a:pt x="3208147" y="1856994"/>
                </a:lnTo>
                <a:lnTo>
                  <a:pt x="3215259" y="1856994"/>
                </a:lnTo>
                <a:lnTo>
                  <a:pt x="3218815" y="1844294"/>
                </a:lnTo>
                <a:lnTo>
                  <a:pt x="3215259" y="1844294"/>
                </a:lnTo>
                <a:lnTo>
                  <a:pt x="3208147" y="1831594"/>
                </a:lnTo>
                <a:lnTo>
                  <a:pt x="3215259" y="1806194"/>
                </a:lnTo>
                <a:lnTo>
                  <a:pt x="3224149" y="1780794"/>
                </a:lnTo>
                <a:lnTo>
                  <a:pt x="3231261" y="1755394"/>
                </a:lnTo>
                <a:lnTo>
                  <a:pt x="3240024" y="1729994"/>
                </a:lnTo>
                <a:lnTo>
                  <a:pt x="3243580" y="1704594"/>
                </a:lnTo>
                <a:lnTo>
                  <a:pt x="3245358" y="1704594"/>
                </a:lnTo>
                <a:lnTo>
                  <a:pt x="3245358" y="1717294"/>
                </a:lnTo>
                <a:lnTo>
                  <a:pt x="3248914" y="1717294"/>
                </a:lnTo>
                <a:lnTo>
                  <a:pt x="3248914" y="1729994"/>
                </a:lnTo>
                <a:lnTo>
                  <a:pt x="3277235" y="1717294"/>
                </a:lnTo>
                <a:lnTo>
                  <a:pt x="3307334" y="1704594"/>
                </a:lnTo>
                <a:lnTo>
                  <a:pt x="3342767" y="1679194"/>
                </a:lnTo>
                <a:lnTo>
                  <a:pt x="3369437" y="1666494"/>
                </a:lnTo>
                <a:lnTo>
                  <a:pt x="3385312" y="1641094"/>
                </a:lnTo>
                <a:lnTo>
                  <a:pt x="3390646" y="1628394"/>
                </a:lnTo>
                <a:lnTo>
                  <a:pt x="3394202" y="1602994"/>
                </a:lnTo>
                <a:lnTo>
                  <a:pt x="3401314" y="1577594"/>
                </a:lnTo>
                <a:lnTo>
                  <a:pt x="3406648" y="1564894"/>
                </a:lnTo>
                <a:lnTo>
                  <a:pt x="3415411" y="1564894"/>
                </a:lnTo>
                <a:lnTo>
                  <a:pt x="3422523" y="1552194"/>
                </a:lnTo>
                <a:lnTo>
                  <a:pt x="3431413" y="1552194"/>
                </a:lnTo>
                <a:lnTo>
                  <a:pt x="3434969" y="1539494"/>
                </a:lnTo>
                <a:lnTo>
                  <a:pt x="3434969" y="1514094"/>
                </a:lnTo>
                <a:lnTo>
                  <a:pt x="3488055" y="1526794"/>
                </a:lnTo>
                <a:lnTo>
                  <a:pt x="3534156" y="1514094"/>
                </a:lnTo>
                <a:lnTo>
                  <a:pt x="3576701" y="1488694"/>
                </a:lnTo>
                <a:lnTo>
                  <a:pt x="3651123" y="1412494"/>
                </a:lnTo>
                <a:lnTo>
                  <a:pt x="3673551" y="1387094"/>
                </a:lnTo>
                <a:lnTo>
                  <a:pt x="3684778" y="1374394"/>
                </a:lnTo>
                <a:lnTo>
                  <a:pt x="3633343" y="1374394"/>
                </a:lnTo>
                <a:lnTo>
                  <a:pt x="3621024" y="1361694"/>
                </a:lnTo>
                <a:lnTo>
                  <a:pt x="3617468" y="1336294"/>
                </a:lnTo>
                <a:lnTo>
                  <a:pt x="3592576" y="1348994"/>
                </a:lnTo>
                <a:lnTo>
                  <a:pt x="3580257" y="1361694"/>
                </a:lnTo>
                <a:lnTo>
                  <a:pt x="3555365" y="1361694"/>
                </a:lnTo>
                <a:lnTo>
                  <a:pt x="3555365" y="1348994"/>
                </a:lnTo>
                <a:lnTo>
                  <a:pt x="3586416" y="1336294"/>
                </a:lnTo>
                <a:lnTo>
                  <a:pt x="3617468" y="1323594"/>
                </a:lnTo>
                <a:lnTo>
                  <a:pt x="3617468" y="1310894"/>
                </a:lnTo>
                <a:lnTo>
                  <a:pt x="3548380" y="1310894"/>
                </a:lnTo>
                <a:lnTo>
                  <a:pt x="3567811" y="1298194"/>
                </a:lnTo>
                <a:lnTo>
                  <a:pt x="3589147" y="1298194"/>
                </a:lnTo>
                <a:lnTo>
                  <a:pt x="3608578" y="1285494"/>
                </a:lnTo>
                <a:lnTo>
                  <a:pt x="3622802" y="1272794"/>
                </a:lnTo>
                <a:lnTo>
                  <a:pt x="3633343" y="1285494"/>
                </a:lnTo>
                <a:lnTo>
                  <a:pt x="3645789" y="1285494"/>
                </a:lnTo>
                <a:lnTo>
                  <a:pt x="3651123" y="1298194"/>
                </a:lnTo>
                <a:lnTo>
                  <a:pt x="3658235" y="1298194"/>
                </a:lnTo>
                <a:lnTo>
                  <a:pt x="3658235" y="1336294"/>
                </a:lnTo>
                <a:lnTo>
                  <a:pt x="3707765" y="1336294"/>
                </a:lnTo>
                <a:lnTo>
                  <a:pt x="3707765" y="1323594"/>
                </a:lnTo>
                <a:lnTo>
                  <a:pt x="3713099" y="1323594"/>
                </a:lnTo>
                <a:lnTo>
                  <a:pt x="3707765" y="1285494"/>
                </a:lnTo>
                <a:lnTo>
                  <a:pt x="3705098" y="1272794"/>
                </a:lnTo>
                <a:lnTo>
                  <a:pt x="3697097" y="1234694"/>
                </a:lnTo>
                <a:lnTo>
                  <a:pt x="3679444" y="1209294"/>
                </a:lnTo>
                <a:lnTo>
                  <a:pt x="3658235" y="1183894"/>
                </a:lnTo>
                <a:lnTo>
                  <a:pt x="3651123" y="1183894"/>
                </a:lnTo>
                <a:lnTo>
                  <a:pt x="3651123" y="1171194"/>
                </a:lnTo>
                <a:lnTo>
                  <a:pt x="3663442" y="1171194"/>
                </a:lnTo>
                <a:lnTo>
                  <a:pt x="3672332" y="1183894"/>
                </a:lnTo>
                <a:lnTo>
                  <a:pt x="3683000" y="1183894"/>
                </a:lnTo>
                <a:lnTo>
                  <a:pt x="3688334" y="1196594"/>
                </a:lnTo>
                <a:lnTo>
                  <a:pt x="3691890" y="1209294"/>
                </a:lnTo>
                <a:lnTo>
                  <a:pt x="3700653" y="1171194"/>
                </a:lnTo>
                <a:lnTo>
                  <a:pt x="3707765" y="1158494"/>
                </a:lnTo>
                <a:lnTo>
                  <a:pt x="3718433" y="1133094"/>
                </a:lnTo>
                <a:lnTo>
                  <a:pt x="3713099" y="1120394"/>
                </a:lnTo>
                <a:lnTo>
                  <a:pt x="3707765" y="1120394"/>
                </a:lnTo>
                <a:lnTo>
                  <a:pt x="3700653" y="1107694"/>
                </a:lnTo>
                <a:lnTo>
                  <a:pt x="3688334" y="1107694"/>
                </a:lnTo>
                <a:lnTo>
                  <a:pt x="3679444" y="1094994"/>
                </a:lnTo>
                <a:lnTo>
                  <a:pt x="3691890" y="1094994"/>
                </a:lnTo>
                <a:lnTo>
                  <a:pt x="3716655" y="1082294"/>
                </a:lnTo>
                <a:lnTo>
                  <a:pt x="3741420" y="1082294"/>
                </a:lnTo>
                <a:lnTo>
                  <a:pt x="3743198" y="1069594"/>
                </a:lnTo>
                <a:lnTo>
                  <a:pt x="3746754" y="1069594"/>
                </a:lnTo>
                <a:lnTo>
                  <a:pt x="3743198" y="1056894"/>
                </a:lnTo>
                <a:lnTo>
                  <a:pt x="3741420" y="1044194"/>
                </a:lnTo>
                <a:lnTo>
                  <a:pt x="3737864" y="1044194"/>
                </a:lnTo>
                <a:lnTo>
                  <a:pt x="3734308" y="1031494"/>
                </a:lnTo>
                <a:lnTo>
                  <a:pt x="3729101" y="1031494"/>
                </a:lnTo>
                <a:lnTo>
                  <a:pt x="3718433" y="1018794"/>
                </a:lnTo>
                <a:lnTo>
                  <a:pt x="3725545" y="1018794"/>
                </a:lnTo>
                <a:lnTo>
                  <a:pt x="3730752" y="1006094"/>
                </a:lnTo>
                <a:lnTo>
                  <a:pt x="3775075" y="1006094"/>
                </a:lnTo>
                <a:lnTo>
                  <a:pt x="3771519" y="980694"/>
                </a:lnTo>
                <a:lnTo>
                  <a:pt x="3766185" y="955294"/>
                </a:lnTo>
                <a:lnTo>
                  <a:pt x="3755644" y="942594"/>
                </a:lnTo>
                <a:lnTo>
                  <a:pt x="3741420" y="929894"/>
                </a:lnTo>
                <a:lnTo>
                  <a:pt x="3741420" y="917194"/>
                </a:lnTo>
                <a:lnTo>
                  <a:pt x="3746754" y="917194"/>
                </a:lnTo>
                <a:lnTo>
                  <a:pt x="3753866" y="904494"/>
                </a:lnTo>
                <a:lnTo>
                  <a:pt x="3767963" y="904494"/>
                </a:lnTo>
                <a:lnTo>
                  <a:pt x="3759200" y="840994"/>
                </a:lnTo>
                <a:lnTo>
                  <a:pt x="3718433" y="828294"/>
                </a:lnTo>
                <a:lnTo>
                  <a:pt x="3725545" y="802894"/>
                </a:lnTo>
                <a:lnTo>
                  <a:pt x="3730752" y="802894"/>
                </a:lnTo>
                <a:lnTo>
                  <a:pt x="3734308" y="790194"/>
                </a:lnTo>
                <a:lnTo>
                  <a:pt x="3780409" y="790194"/>
                </a:lnTo>
                <a:lnTo>
                  <a:pt x="3787521" y="802894"/>
                </a:lnTo>
                <a:lnTo>
                  <a:pt x="3803396" y="802894"/>
                </a:lnTo>
                <a:lnTo>
                  <a:pt x="3799967" y="790194"/>
                </a:lnTo>
                <a:lnTo>
                  <a:pt x="3799967" y="764794"/>
                </a:lnTo>
                <a:lnTo>
                  <a:pt x="3803396" y="752094"/>
                </a:lnTo>
                <a:lnTo>
                  <a:pt x="3767963" y="752094"/>
                </a:lnTo>
                <a:lnTo>
                  <a:pt x="3767963" y="713994"/>
                </a:lnTo>
                <a:lnTo>
                  <a:pt x="3775075" y="675894"/>
                </a:lnTo>
                <a:lnTo>
                  <a:pt x="3780409" y="637794"/>
                </a:lnTo>
                <a:lnTo>
                  <a:pt x="3787521" y="599694"/>
                </a:lnTo>
                <a:lnTo>
                  <a:pt x="3792855" y="586994"/>
                </a:lnTo>
                <a:lnTo>
                  <a:pt x="3787521" y="574294"/>
                </a:lnTo>
                <a:lnTo>
                  <a:pt x="3780409" y="561594"/>
                </a:lnTo>
                <a:lnTo>
                  <a:pt x="3767963" y="561594"/>
                </a:lnTo>
                <a:lnTo>
                  <a:pt x="3759200" y="548894"/>
                </a:lnTo>
                <a:lnTo>
                  <a:pt x="3753866" y="536194"/>
                </a:lnTo>
                <a:lnTo>
                  <a:pt x="3753866" y="510794"/>
                </a:lnTo>
                <a:lnTo>
                  <a:pt x="3808730" y="498094"/>
                </a:lnTo>
                <a:lnTo>
                  <a:pt x="3854831" y="472694"/>
                </a:lnTo>
                <a:lnTo>
                  <a:pt x="3895598" y="447294"/>
                </a:lnTo>
                <a:lnTo>
                  <a:pt x="3916807" y="409194"/>
                </a:lnTo>
                <a:lnTo>
                  <a:pt x="3925697" y="396494"/>
                </a:lnTo>
                <a:lnTo>
                  <a:pt x="3948684" y="396494"/>
                </a:lnTo>
                <a:lnTo>
                  <a:pt x="3957574" y="383794"/>
                </a:lnTo>
                <a:lnTo>
                  <a:pt x="3973576" y="383794"/>
                </a:lnTo>
                <a:lnTo>
                  <a:pt x="3973576" y="371094"/>
                </a:lnTo>
                <a:close/>
              </a:path>
              <a:path w="8782050" h="6267450">
                <a:moveTo>
                  <a:pt x="3998341" y="2335022"/>
                </a:moveTo>
                <a:lnTo>
                  <a:pt x="3991229" y="2289302"/>
                </a:lnTo>
                <a:lnTo>
                  <a:pt x="3962908" y="2293620"/>
                </a:lnTo>
                <a:lnTo>
                  <a:pt x="3945128" y="2304542"/>
                </a:lnTo>
                <a:lnTo>
                  <a:pt x="3929253" y="2319782"/>
                </a:lnTo>
                <a:lnTo>
                  <a:pt x="3911473" y="2339340"/>
                </a:lnTo>
                <a:lnTo>
                  <a:pt x="3913251" y="2378456"/>
                </a:lnTo>
                <a:lnTo>
                  <a:pt x="3913251" y="2411095"/>
                </a:lnTo>
                <a:lnTo>
                  <a:pt x="3904361" y="2439416"/>
                </a:lnTo>
                <a:lnTo>
                  <a:pt x="3904361" y="2456815"/>
                </a:lnTo>
                <a:lnTo>
                  <a:pt x="3938016" y="2454656"/>
                </a:lnTo>
                <a:lnTo>
                  <a:pt x="3961130" y="2446020"/>
                </a:lnTo>
                <a:lnTo>
                  <a:pt x="3985895" y="2430780"/>
                </a:lnTo>
                <a:lnTo>
                  <a:pt x="3994785" y="2380615"/>
                </a:lnTo>
                <a:lnTo>
                  <a:pt x="3998341" y="2335022"/>
                </a:lnTo>
                <a:close/>
              </a:path>
              <a:path w="8782050" h="6267450">
                <a:moveTo>
                  <a:pt x="4189603" y="2424176"/>
                </a:moveTo>
                <a:lnTo>
                  <a:pt x="4173728" y="2363216"/>
                </a:lnTo>
                <a:lnTo>
                  <a:pt x="4157726" y="2324100"/>
                </a:lnTo>
                <a:lnTo>
                  <a:pt x="4139946" y="2289302"/>
                </a:lnTo>
                <a:lnTo>
                  <a:pt x="4118737" y="2260981"/>
                </a:lnTo>
                <a:lnTo>
                  <a:pt x="4107764" y="2241423"/>
                </a:lnTo>
                <a:lnTo>
                  <a:pt x="4102862" y="2232660"/>
                </a:lnTo>
                <a:lnTo>
                  <a:pt x="4086860" y="2215261"/>
                </a:lnTo>
                <a:lnTo>
                  <a:pt x="4093972" y="2200021"/>
                </a:lnTo>
                <a:lnTo>
                  <a:pt x="4102862" y="2180463"/>
                </a:lnTo>
                <a:lnTo>
                  <a:pt x="4108069" y="2156587"/>
                </a:lnTo>
                <a:lnTo>
                  <a:pt x="4099306" y="2130425"/>
                </a:lnTo>
                <a:lnTo>
                  <a:pt x="4099306" y="2115185"/>
                </a:lnTo>
                <a:lnTo>
                  <a:pt x="4090416" y="2115185"/>
                </a:lnTo>
                <a:lnTo>
                  <a:pt x="4083304" y="2119503"/>
                </a:lnTo>
                <a:lnTo>
                  <a:pt x="4081526" y="2123821"/>
                </a:lnTo>
                <a:lnTo>
                  <a:pt x="4074414" y="2130425"/>
                </a:lnTo>
                <a:lnTo>
                  <a:pt x="4058539" y="2130425"/>
                </a:lnTo>
                <a:lnTo>
                  <a:pt x="4065651" y="2119503"/>
                </a:lnTo>
                <a:lnTo>
                  <a:pt x="4070858" y="2108708"/>
                </a:lnTo>
                <a:lnTo>
                  <a:pt x="4074414" y="2095627"/>
                </a:lnTo>
                <a:lnTo>
                  <a:pt x="4081526" y="2080387"/>
                </a:lnTo>
                <a:lnTo>
                  <a:pt x="4056761" y="2073783"/>
                </a:lnTo>
                <a:lnTo>
                  <a:pt x="4024884" y="2069465"/>
                </a:lnTo>
                <a:lnTo>
                  <a:pt x="4023106" y="2104263"/>
                </a:lnTo>
                <a:lnTo>
                  <a:pt x="4012438" y="2126107"/>
                </a:lnTo>
                <a:lnTo>
                  <a:pt x="4003548" y="2145665"/>
                </a:lnTo>
                <a:lnTo>
                  <a:pt x="3998341" y="2165223"/>
                </a:lnTo>
                <a:lnTo>
                  <a:pt x="4000119" y="2191385"/>
                </a:lnTo>
                <a:lnTo>
                  <a:pt x="4007104" y="2226183"/>
                </a:lnTo>
                <a:lnTo>
                  <a:pt x="4012438" y="2263140"/>
                </a:lnTo>
                <a:lnTo>
                  <a:pt x="4015994" y="2260981"/>
                </a:lnTo>
                <a:lnTo>
                  <a:pt x="4019550" y="2256663"/>
                </a:lnTo>
                <a:lnTo>
                  <a:pt x="4023106" y="2256663"/>
                </a:lnTo>
                <a:lnTo>
                  <a:pt x="4023106" y="2247900"/>
                </a:lnTo>
                <a:lnTo>
                  <a:pt x="4024884" y="2241423"/>
                </a:lnTo>
                <a:lnTo>
                  <a:pt x="4031996" y="2241423"/>
                </a:lnTo>
                <a:lnTo>
                  <a:pt x="4031996" y="2252218"/>
                </a:lnTo>
                <a:lnTo>
                  <a:pt x="4028440" y="2256663"/>
                </a:lnTo>
                <a:lnTo>
                  <a:pt x="4028440" y="2260981"/>
                </a:lnTo>
                <a:lnTo>
                  <a:pt x="4024884" y="2263140"/>
                </a:lnTo>
                <a:lnTo>
                  <a:pt x="4028440" y="2271903"/>
                </a:lnTo>
                <a:lnTo>
                  <a:pt x="4028440" y="2282698"/>
                </a:lnTo>
                <a:lnTo>
                  <a:pt x="4031996" y="2287143"/>
                </a:lnTo>
                <a:lnTo>
                  <a:pt x="4031996" y="2289302"/>
                </a:lnTo>
                <a:lnTo>
                  <a:pt x="4037203" y="2289302"/>
                </a:lnTo>
                <a:lnTo>
                  <a:pt x="4044315" y="2293620"/>
                </a:lnTo>
                <a:lnTo>
                  <a:pt x="4053205" y="2293620"/>
                </a:lnTo>
                <a:lnTo>
                  <a:pt x="4058539" y="2297938"/>
                </a:lnTo>
                <a:lnTo>
                  <a:pt x="4065651" y="2302383"/>
                </a:lnTo>
                <a:lnTo>
                  <a:pt x="4069207" y="2302383"/>
                </a:lnTo>
                <a:lnTo>
                  <a:pt x="4069207" y="2304542"/>
                </a:lnTo>
                <a:lnTo>
                  <a:pt x="4070858" y="2304542"/>
                </a:lnTo>
                <a:lnTo>
                  <a:pt x="4074414" y="2313178"/>
                </a:lnTo>
                <a:lnTo>
                  <a:pt x="4074414" y="2317623"/>
                </a:lnTo>
                <a:lnTo>
                  <a:pt x="4077970" y="2319782"/>
                </a:lnTo>
                <a:lnTo>
                  <a:pt x="4077970" y="2324100"/>
                </a:lnTo>
                <a:lnTo>
                  <a:pt x="4081526" y="2332863"/>
                </a:lnTo>
                <a:lnTo>
                  <a:pt x="4070858" y="2339340"/>
                </a:lnTo>
                <a:lnTo>
                  <a:pt x="4058539" y="2347976"/>
                </a:lnTo>
                <a:lnTo>
                  <a:pt x="4044315" y="2365502"/>
                </a:lnTo>
                <a:lnTo>
                  <a:pt x="4040759" y="2380615"/>
                </a:lnTo>
                <a:lnTo>
                  <a:pt x="4037203" y="2389378"/>
                </a:lnTo>
                <a:lnTo>
                  <a:pt x="4037203" y="2393696"/>
                </a:lnTo>
                <a:lnTo>
                  <a:pt x="4040759" y="2395855"/>
                </a:lnTo>
                <a:lnTo>
                  <a:pt x="4040759" y="2400300"/>
                </a:lnTo>
                <a:lnTo>
                  <a:pt x="4047871" y="2408936"/>
                </a:lnTo>
                <a:lnTo>
                  <a:pt x="4024884" y="2415540"/>
                </a:lnTo>
                <a:lnTo>
                  <a:pt x="4028440" y="2426335"/>
                </a:lnTo>
                <a:lnTo>
                  <a:pt x="4028440" y="2435098"/>
                </a:lnTo>
                <a:lnTo>
                  <a:pt x="4031996" y="2439416"/>
                </a:lnTo>
                <a:lnTo>
                  <a:pt x="4031996" y="2441575"/>
                </a:lnTo>
                <a:lnTo>
                  <a:pt x="4037203" y="2446020"/>
                </a:lnTo>
                <a:lnTo>
                  <a:pt x="4053205" y="2446020"/>
                </a:lnTo>
                <a:lnTo>
                  <a:pt x="4037203" y="2480818"/>
                </a:lnTo>
                <a:lnTo>
                  <a:pt x="4019550" y="2513457"/>
                </a:lnTo>
                <a:lnTo>
                  <a:pt x="4019550" y="2522093"/>
                </a:lnTo>
                <a:lnTo>
                  <a:pt x="4047871" y="2517775"/>
                </a:lnTo>
                <a:lnTo>
                  <a:pt x="4081526" y="2506853"/>
                </a:lnTo>
                <a:lnTo>
                  <a:pt x="4118737" y="2496058"/>
                </a:lnTo>
                <a:lnTo>
                  <a:pt x="4148836" y="2480818"/>
                </a:lnTo>
                <a:lnTo>
                  <a:pt x="4168394" y="2465578"/>
                </a:lnTo>
                <a:lnTo>
                  <a:pt x="4182491" y="2450338"/>
                </a:lnTo>
                <a:lnTo>
                  <a:pt x="4189603" y="2424176"/>
                </a:lnTo>
                <a:close/>
              </a:path>
              <a:path w="8782050" h="6267450">
                <a:moveTo>
                  <a:pt x="4448302" y="2271903"/>
                </a:moveTo>
                <a:lnTo>
                  <a:pt x="4446524" y="2260981"/>
                </a:lnTo>
                <a:lnTo>
                  <a:pt x="4446524" y="2245741"/>
                </a:lnTo>
                <a:lnTo>
                  <a:pt x="4439412" y="2237105"/>
                </a:lnTo>
                <a:lnTo>
                  <a:pt x="4434078" y="2230501"/>
                </a:lnTo>
                <a:lnTo>
                  <a:pt x="4421632" y="2252218"/>
                </a:lnTo>
                <a:lnTo>
                  <a:pt x="4409313" y="2260981"/>
                </a:lnTo>
                <a:lnTo>
                  <a:pt x="4405757" y="2263140"/>
                </a:lnTo>
                <a:lnTo>
                  <a:pt x="4405757" y="2267458"/>
                </a:lnTo>
                <a:lnTo>
                  <a:pt x="4411091" y="2278380"/>
                </a:lnTo>
                <a:lnTo>
                  <a:pt x="4421632" y="2304542"/>
                </a:lnTo>
                <a:lnTo>
                  <a:pt x="4426966" y="2304542"/>
                </a:lnTo>
                <a:lnTo>
                  <a:pt x="4430522" y="2302383"/>
                </a:lnTo>
                <a:lnTo>
                  <a:pt x="4435856" y="2302383"/>
                </a:lnTo>
                <a:lnTo>
                  <a:pt x="4439412" y="2297938"/>
                </a:lnTo>
                <a:lnTo>
                  <a:pt x="4442968" y="2293620"/>
                </a:lnTo>
                <a:lnTo>
                  <a:pt x="4442968" y="2282698"/>
                </a:lnTo>
                <a:lnTo>
                  <a:pt x="4446524" y="2278380"/>
                </a:lnTo>
                <a:lnTo>
                  <a:pt x="4448302" y="2271903"/>
                </a:lnTo>
                <a:close/>
              </a:path>
              <a:path w="8782050" h="6267450">
                <a:moveTo>
                  <a:pt x="4597019" y="2154301"/>
                </a:moveTo>
                <a:lnTo>
                  <a:pt x="4593463" y="2154301"/>
                </a:lnTo>
                <a:lnTo>
                  <a:pt x="4591685" y="2149983"/>
                </a:lnTo>
                <a:lnTo>
                  <a:pt x="4584700" y="2149983"/>
                </a:lnTo>
                <a:lnTo>
                  <a:pt x="4575810" y="2145665"/>
                </a:lnTo>
                <a:lnTo>
                  <a:pt x="4575810" y="2156587"/>
                </a:lnTo>
                <a:lnTo>
                  <a:pt x="4572254" y="2165223"/>
                </a:lnTo>
                <a:lnTo>
                  <a:pt x="4568698" y="2171700"/>
                </a:lnTo>
                <a:lnTo>
                  <a:pt x="4563364" y="2180463"/>
                </a:lnTo>
                <a:lnTo>
                  <a:pt x="4566920" y="2186940"/>
                </a:lnTo>
                <a:lnTo>
                  <a:pt x="4566920" y="2195703"/>
                </a:lnTo>
                <a:lnTo>
                  <a:pt x="4568698" y="2195703"/>
                </a:lnTo>
                <a:lnTo>
                  <a:pt x="4568698" y="2206625"/>
                </a:lnTo>
                <a:lnTo>
                  <a:pt x="4579366" y="2200021"/>
                </a:lnTo>
                <a:lnTo>
                  <a:pt x="4584700" y="2186940"/>
                </a:lnTo>
                <a:lnTo>
                  <a:pt x="4588256" y="2176145"/>
                </a:lnTo>
                <a:lnTo>
                  <a:pt x="4591685" y="2165223"/>
                </a:lnTo>
                <a:lnTo>
                  <a:pt x="4597019" y="2154301"/>
                </a:lnTo>
                <a:close/>
              </a:path>
              <a:path w="8782050" h="6267450">
                <a:moveTo>
                  <a:pt x="4666234" y="367792"/>
                </a:moveTo>
                <a:lnTo>
                  <a:pt x="4659122" y="367792"/>
                </a:lnTo>
                <a:lnTo>
                  <a:pt x="4659122" y="361188"/>
                </a:lnTo>
                <a:lnTo>
                  <a:pt x="4646803" y="361188"/>
                </a:lnTo>
                <a:lnTo>
                  <a:pt x="4641469" y="365506"/>
                </a:lnTo>
                <a:lnTo>
                  <a:pt x="4634357" y="365506"/>
                </a:lnTo>
                <a:lnTo>
                  <a:pt x="4630801" y="367792"/>
                </a:lnTo>
                <a:lnTo>
                  <a:pt x="4600702" y="326390"/>
                </a:lnTo>
                <a:lnTo>
                  <a:pt x="4579366" y="254635"/>
                </a:lnTo>
                <a:lnTo>
                  <a:pt x="4568825" y="234950"/>
                </a:lnTo>
                <a:lnTo>
                  <a:pt x="4529836" y="243713"/>
                </a:lnTo>
                <a:lnTo>
                  <a:pt x="4522724" y="265430"/>
                </a:lnTo>
                <a:lnTo>
                  <a:pt x="4517390" y="291592"/>
                </a:lnTo>
                <a:lnTo>
                  <a:pt x="4517390" y="319913"/>
                </a:lnTo>
                <a:lnTo>
                  <a:pt x="4522724" y="341630"/>
                </a:lnTo>
                <a:lnTo>
                  <a:pt x="4522724" y="361188"/>
                </a:lnTo>
                <a:lnTo>
                  <a:pt x="4508500" y="361188"/>
                </a:lnTo>
                <a:lnTo>
                  <a:pt x="4505922" y="341630"/>
                </a:lnTo>
                <a:lnTo>
                  <a:pt x="4505071" y="335153"/>
                </a:lnTo>
                <a:lnTo>
                  <a:pt x="4501515" y="306832"/>
                </a:lnTo>
                <a:lnTo>
                  <a:pt x="4496181" y="284988"/>
                </a:lnTo>
                <a:lnTo>
                  <a:pt x="4489069" y="280670"/>
                </a:lnTo>
                <a:lnTo>
                  <a:pt x="4483735" y="276352"/>
                </a:lnTo>
                <a:lnTo>
                  <a:pt x="4480179" y="274193"/>
                </a:lnTo>
                <a:lnTo>
                  <a:pt x="4476623" y="274193"/>
                </a:lnTo>
                <a:lnTo>
                  <a:pt x="4471416" y="269875"/>
                </a:lnTo>
                <a:lnTo>
                  <a:pt x="4467860" y="265430"/>
                </a:lnTo>
                <a:lnTo>
                  <a:pt x="4464304" y="254635"/>
                </a:lnTo>
                <a:lnTo>
                  <a:pt x="4460748" y="243713"/>
                </a:lnTo>
                <a:lnTo>
                  <a:pt x="4427093" y="265430"/>
                </a:lnTo>
                <a:lnTo>
                  <a:pt x="4393438" y="291592"/>
                </a:lnTo>
                <a:lnTo>
                  <a:pt x="4396994" y="304673"/>
                </a:lnTo>
                <a:lnTo>
                  <a:pt x="4396994" y="315468"/>
                </a:lnTo>
                <a:lnTo>
                  <a:pt x="4398772" y="319913"/>
                </a:lnTo>
                <a:lnTo>
                  <a:pt x="4402201" y="326390"/>
                </a:lnTo>
                <a:lnTo>
                  <a:pt x="4405757" y="335153"/>
                </a:lnTo>
                <a:lnTo>
                  <a:pt x="4411091" y="341630"/>
                </a:lnTo>
                <a:lnTo>
                  <a:pt x="4411091" y="345948"/>
                </a:lnTo>
                <a:lnTo>
                  <a:pt x="4421759" y="345948"/>
                </a:lnTo>
                <a:lnTo>
                  <a:pt x="4427093" y="341630"/>
                </a:lnTo>
                <a:lnTo>
                  <a:pt x="4427093" y="350266"/>
                </a:lnTo>
                <a:lnTo>
                  <a:pt x="4434205" y="350266"/>
                </a:lnTo>
                <a:lnTo>
                  <a:pt x="4430649" y="361188"/>
                </a:lnTo>
                <a:lnTo>
                  <a:pt x="4430649" y="367792"/>
                </a:lnTo>
                <a:lnTo>
                  <a:pt x="4427093" y="376428"/>
                </a:lnTo>
                <a:lnTo>
                  <a:pt x="4423537" y="380746"/>
                </a:lnTo>
                <a:lnTo>
                  <a:pt x="4423537" y="387350"/>
                </a:lnTo>
                <a:lnTo>
                  <a:pt x="4421759" y="398145"/>
                </a:lnTo>
                <a:lnTo>
                  <a:pt x="4439412" y="433070"/>
                </a:lnTo>
                <a:lnTo>
                  <a:pt x="4455414" y="467868"/>
                </a:lnTo>
                <a:lnTo>
                  <a:pt x="4464304" y="467868"/>
                </a:lnTo>
                <a:lnTo>
                  <a:pt x="4471416" y="463423"/>
                </a:lnTo>
                <a:lnTo>
                  <a:pt x="4476623" y="463423"/>
                </a:lnTo>
                <a:lnTo>
                  <a:pt x="4483735" y="459105"/>
                </a:lnTo>
                <a:lnTo>
                  <a:pt x="4508500" y="459105"/>
                </a:lnTo>
                <a:lnTo>
                  <a:pt x="4508500" y="467868"/>
                </a:lnTo>
                <a:lnTo>
                  <a:pt x="4473067" y="489585"/>
                </a:lnTo>
                <a:lnTo>
                  <a:pt x="4460748" y="493903"/>
                </a:lnTo>
                <a:lnTo>
                  <a:pt x="4473067" y="513461"/>
                </a:lnTo>
                <a:lnTo>
                  <a:pt x="4489069" y="524383"/>
                </a:lnTo>
                <a:lnTo>
                  <a:pt x="4517390" y="528701"/>
                </a:lnTo>
                <a:lnTo>
                  <a:pt x="4517390" y="535305"/>
                </a:lnTo>
                <a:lnTo>
                  <a:pt x="4522724" y="535305"/>
                </a:lnTo>
                <a:lnTo>
                  <a:pt x="4517390" y="543941"/>
                </a:lnTo>
                <a:lnTo>
                  <a:pt x="4513834" y="546100"/>
                </a:lnTo>
                <a:lnTo>
                  <a:pt x="4496181" y="546100"/>
                </a:lnTo>
                <a:lnTo>
                  <a:pt x="4489069" y="550545"/>
                </a:lnTo>
                <a:lnTo>
                  <a:pt x="4492625" y="589661"/>
                </a:lnTo>
                <a:lnTo>
                  <a:pt x="4520946" y="641858"/>
                </a:lnTo>
                <a:lnTo>
                  <a:pt x="4554601" y="687578"/>
                </a:lnTo>
                <a:lnTo>
                  <a:pt x="4563491" y="702818"/>
                </a:lnTo>
                <a:lnTo>
                  <a:pt x="4563491" y="709295"/>
                </a:lnTo>
                <a:lnTo>
                  <a:pt x="4568825" y="709295"/>
                </a:lnTo>
                <a:lnTo>
                  <a:pt x="4575937" y="676656"/>
                </a:lnTo>
                <a:lnTo>
                  <a:pt x="4575937" y="641858"/>
                </a:lnTo>
                <a:lnTo>
                  <a:pt x="4579366" y="600583"/>
                </a:lnTo>
                <a:lnTo>
                  <a:pt x="4584700" y="559181"/>
                </a:lnTo>
                <a:lnTo>
                  <a:pt x="4597146" y="509143"/>
                </a:lnTo>
                <a:lnTo>
                  <a:pt x="4613021" y="459105"/>
                </a:lnTo>
                <a:lnTo>
                  <a:pt x="4618355" y="398145"/>
                </a:lnTo>
                <a:lnTo>
                  <a:pt x="4666234" y="391668"/>
                </a:lnTo>
                <a:lnTo>
                  <a:pt x="4666234" y="376428"/>
                </a:lnTo>
                <a:lnTo>
                  <a:pt x="4666234" y="367792"/>
                </a:lnTo>
                <a:close/>
              </a:path>
              <a:path w="8782050" h="6267450">
                <a:moveTo>
                  <a:pt x="4712208" y="2104263"/>
                </a:moveTo>
                <a:lnTo>
                  <a:pt x="4687443" y="2089023"/>
                </a:lnTo>
                <a:lnTo>
                  <a:pt x="4680331" y="2095627"/>
                </a:lnTo>
                <a:lnTo>
                  <a:pt x="4678553" y="2104263"/>
                </a:lnTo>
                <a:lnTo>
                  <a:pt x="4678553" y="2123821"/>
                </a:lnTo>
                <a:lnTo>
                  <a:pt x="4680331" y="2123821"/>
                </a:lnTo>
                <a:lnTo>
                  <a:pt x="4683887" y="2126107"/>
                </a:lnTo>
                <a:lnTo>
                  <a:pt x="4687443" y="2126107"/>
                </a:lnTo>
                <a:lnTo>
                  <a:pt x="4692777" y="2130425"/>
                </a:lnTo>
                <a:lnTo>
                  <a:pt x="4696206" y="2123821"/>
                </a:lnTo>
                <a:lnTo>
                  <a:pt x="4703318" y="2119503"/>
                </a:lnTo>
                <a:lnTo>
                  <a:pt x="4705096" y="2115185"/>
                </a:lnTo>
                <a:lnTo>
                  <a:pt x="4712208" y="2115185"/>
                </a:lnTo>
                <a:lnTo>
                  <a:pt x="4712208" y="2104263"/>
                </a:lnTo>
                <a:close/>
              </a:path>
              <a:path w="8782050" h="6267450">
                <a:moveTo>
                  <a:pt x="4738878" y="509143"/>
                </a:moveTo>
                <a:lnTo>
                  <a:pt x="4717669" y="498348"/>
                </a:lnTo>
                <a:lnTo>
                  <a:pt x="4705223" y="489585"/>
                </a:lnTo>
                <a:lnTo>
                  <a:pt x="4699889" y="470027"/>
                </a:lnTo>
                <a:lnTo>
                  <a:pt x="4692777" y="439547"/>
                </a:lnTo>
                <a:lnTo>
                  <a:pt x="4671568" y="439547"/>
                </a:lnTo>
                <a:lnTo>
                  <a:pt x="4666234" y="498348"/>
                </a:lnTo>
                <a:lnTo>
                  <a:pt x="4662678" y="543941"/>
                </a:lnTo>
                <a:lnTo>
                  <a:pt x="4659122" y="591820"/>
                </a:lnTo>
                <a:lnTo>
                  <a:pt x="4699889" y="591820"/>
                </a:lnTo>
                <a:lnTo>
                  <a:pt x="4699889" y="633222"/>
                </a:lnTo>
                <a:lnTo>
                  <a:pt x="4717669" y="600583"/>
                </a:lnTo>
                <a:lnTo>
                  <a:pt x="4729988" y="554863"/>
                </a:lnTo>
                <a:lnTo>
                  <a:pt x="4738878" y="509143"/>
                </a:lnTo>
                <a:close/>
              </a:path>
              <a:path w="8782050" h="6267450">
                <a:moveTo>
                  <a:pt x="4813300" y="224155"/>
                </a:moveTo>
                <a:lnTo>
                  <a:pt x="4807966" y="213233"/>
                </a:lnTo>
                <a:lnTo>
                  <a:pt x="4800841" y="200152"/>
                </a:lnTo>
                <a:lnTo>
                  <a:pt x="4799063" y="197993"/>
                </a:lnTo>
                <a:lnTo>
                  <a:pt x="4795520" y="193675"/>
                </a:lnTo>
                <a:lnTo>
                  <a:pt x="4788535" y="189357"/>
                </a:lnTo>
                <a:lnTo>
                  <a:pt x="4786757" y="193675"/>
                </a:lnTo>
                <a:lnTo>
                  <a:pt x="4776089" y="193675"/>
                </a:lnTo>
                <a:lnTo>
                  <a:pt x="4770755" y="197993"/>
                </a:lnTo>
                <a:lnTo>
                  <a:pt x="4761865" y="197993"/>
                </a:lnTo>
                <a:lnTo>
                  <a:pt x="4754753" y="193675"/>
                </a:lnTo>
                <a:lnTo>
                  <a:pt x="4754753" y="174117"/>
                </a:lnTo>
                <a:lnTo>
                  <a:pt x="4745990" y="167513"/>
                </a:lnTo>
                <a:lnTo>
                  <a:pt x="4738878" y="163195"/>
                </a:lnTo>
                <a:lnTo>
                  <a:pt x="4724654" y="163195"/>
                </a:lnTo>
                <a:lnTo>
                  <a:pt x="4717669" y="167513"/>
                </a:lnTo>
                <a:lnTo>
                  <a:pt x="4705223" y="167513"/>
                </a:lnTo>
                <a:lnTo>
                  <a:pt x="4705223" y="126238"/>
                </a:lnTo>
                <a:lnTo>
                  <a:pt x="4699889" y="128397"/>
                </a:lnTo>
                <a:lnTo>
                  <a:pt x="4692777" y="132715"/>
                </a:lnTo>
                <a:lnTo>
                  <a:pt x="4690999" y="132715"/>
                </a:lnTo>
                <a:lnTo>
                  <a:pt x="4683887" y="137033"/>
                </a:lnTo>
                <a:lnTo>
                  <a:pt x="4678680" y="141478"/>
                </a:lnTo>
                <a:lnTo>
                  <a:pt x="4678680" y="167513"/>
                </a:lnTo>
                <a:lnTo>
                  <a:pt x="4666234" y="167513"/>
                </a:lnTo>
                <a:lnTo>
                  <a:pt x="4653788" y="163195"/>
                </a:lnTo>
                <a:lnTo>
                  <a:pt x="4643247" y="158877"/>
                </a:lnTo>
                <a:lnTo>
                  <a:pt x="4630801" y="158877"/>
                </a:lnTo>
                <a:lnTo>
                  <a:pt x="4621911" y="174117"/>
                </a:lnTo>
                <a:lnTo>
                  <a:pt x="4609592" y="193675"/>
                </a:lnTo>
                <a:lnTo>
                  <a:pt x="4613021" y="219710"/>
                </a:lnTo>
                <a:lnTo>
                  <a:pt x="4618355" y="234950"/>
                </a:lnTo>
                <a:lnTo>
                  <a:pt x="4634357" y="254635"/>
                </a:lnTo>
                <a:lnTo>
                  <a:pt x="4643247" y="265430"/>
                </a:lnTo>
                <a:lnTo>
                  <a:pt x="4646803" y="276352"/>
                </a:lnTo>
                <a:lnTo>
                  <a:pt x="4650232" y="284988"/>
                </a:lnTo>
                <a:lnTo>
                  <a:pt x="4650232" y="291592"/>
                </a:lnTo>
                <a:lnTo>
                  <a:pt x="4653788" y="300228"/>
                </a:lnTo>
                <a:lnTo>
                  <a:pt x="4675124" y="311150"/>
                </a:lnTo>
                <a:lnTo>
                  <a:pt x="4696333" y="319913"/>
                </a:lnTo>
                <a:lnTo>
                  <a:pt x="4712335" y="335153"/>
                </a:lnTo>
                <a:lnTo>
                  <a:pt x="4737100" y="326390"/>
                </a:lnTo>
                <a:lnTo>
                  <a:pt x="4751324" y="315468"/>
                </a:lnTo>
                <a:lnTo>
                  <a:pt x="4767199" y="306832"/>
                </a:lnTo>
                <a:lnTo>
                  <a:pt x="4788535" y="306832"/>
                </a:lnTo>
                <a:lnTo>
                  <a:pt x="4795520" y="276352"/>
                </a:lnTo>
                <a:lnTo>
                  <a:pt x="4804410" y="250190"/>
                </a:lnTo>
                <a:lnTo>
                  <a:pt x="4813300" y="224155"/>
                </a:lnTo>
                <a:close/>
              </a:path>
              <a:path w="8782050" h="6267450">
                <a:moveTo>
                  <a:pt x="5277358" y="1364361"/>
                </a:moveTo>
                <a:lnTo>
                  <a:pt x="5248910" y="1364361"/>
                </a:lnTo>
                <a:lnTo>
                  <a:pt x="5248910" y="1366520"/>
                </a:lnTo>
                <a:lnTo>
                  <a:pt x="5252466" y="1370838"/>
                </a:lnTo>
                <a:lnTo>
                  <a:pt x="5252466" y="1375283"/>
                </a:lnTo>
                <a:lnTo>
                  <a:pt x="5256022" y="1381760"/>
                </a:lnTo>
                <a:lnTo>
                  <a:pt x="5256022" y="1386078"/>
                </a:lnTo>
                <a:lnTo>
                  <a:pt x="5264912" y="1386078"/>
                </a:lnTo>
                <a:lnTo>
                  <a:pt x="5272024" y="1379601"/>
                </a:lnTo>
                <a:lnTo>
                  <a:pt x="5277358" y="1379601"/>
                </a:lnTo>
                <a:lnTo>
                  <a:pt x="5277358" y="1364361"/>
                </a:lnTo>
                <a:close/>
              </a:path>
              <a:path w="8782050" h="6267450">
                <a:moveTo>
                  <a:pt x="5360924" y="4744085"/>
                </a:moveTo>
                <a:lnTo>
                  <a:pt x="5346700" y="4702810"/>
                </a:lnTo>
                <a:lnTo>
                  <a:pt x="5346700" y="4687570"/>
                </a:lnTo>
                <a:lnTo>
                  <a:pt x="5330825" y="4698365"/>
                </a:lnTo>
                <a:lnTo>
                  <a:pt x="5311267" y="4718050"/>
                </a:lnTo>
                <a:lnTo>
                  <a:pt x="5290058" y="4744085"/>
                </a:lnTo>
                <a:lnTo>
                  <a:pt x="5272278" y="4770259"/>
                </a:lnTo>
                <a:lnTo>
                  <a:pt x="5252847" y="4794123"/>
                </a:lnTo>
                <a:lnTo>
                  <a:pt x="5243957" y="4811522"/>
                </a:lnTo>
                <a:lnTo>
                  <a:pt x="5210302" y="4811522"/>
                </a:lnTo>
                <a:lnTo>
                  <a:pt x="5210302" y="4842002"/>
                </a:lnTo>
                <a:lnTo>
                  <a:pt x="5213858" y="4872482"/>
                </a:lnTo>
                <a:lnTo>
                  <a:pt x="5215636" y="4902962"/>
                </a:lnTo>
                <a:lnTo>
                  <a:pt x="5215636" y="4922520"/>
                </a:lnTo>
                <a:lnTo>
                  <a:pt x="5206746" y="4953000"/>
                </a:lnTo>
                <a:lnTo>
                  <a:pt x="5197983" y="4983480"/>
                </a:lnTo>
                <a:lnTo>
                  <a:pt x="5189093" y="5009642"/>
                </a:lnTo>
                <a:lnTo>
                  <a:pt x="5190871" y="5040122"/>
                </a:lnTo>
                <a:lnTo>
                  <a:pt x="5203190" y="5070475"/>
                </a:lnTo>
                <a:lnTo>
                  <a:pt x="5206746" y="5085715"/>
                </a:lnTo>
                <a:lnTo>
                  <a:pt x="5213858" y="5096637"/>
                </a:lnTo>
                <a:lnTo>
                  <a:pt x="5222748" y="5105400"/>
                </a:lnTo>
                <a:lnTo>
                  <a:pt x="5231638" y="5109718"/>
                </a:lnTo>
                <a:lnTo>
                  <a:pt x="5243957" y="5111877"/>
                </a:lnTo>
                <a:lnTo>
                  <a:pt x="5243957" y="5120640"/>
                </a:lnTo>
                <a:lnTo>
                  <a:pt x="5265293" y="5100955"/>
                </a:lnTo>
                <a:lnTo>
                  <a:pt x="5277612" y="5079238"/>
                </a:lnTo>
                <a:lnTo>
                  <a:pt x="5281168" y="5050917"/>
                </a:lnTo>
                <a:lnTo>
                  <a:pt x="5284724" y="5018278"/>
                </a:lnTo>
                <a:lnTo>
                  <a:pt x="5290058" y="4979162"/>
                </a:lnTo>
                <a:lnTo>
                  <a:pt x="5302504" y="4948682"/>
                </a:lnTo>
                <a:lnTo>
                  <a:pt x="5318379" y="4911725"/>
                </a:lnTo>
                <a:lnTo>
                  <a:pt x="5336159" y="4872482"/>
                </a:lnTo>
                <a:lnTo>
                  <a:pt x="5352034" y="4831207"/>
                </a:lnTo>
                <a:lnTo>
                  <a:pt x="5360924" y="4789805"/>
                </a:lnTo>
                <a:lnTo>
                  <a:pt x="5360924" y="4744085"/>
                </a:lnTo>
                <a:close/>
              </a:path>
              <a:path w="8782050" h="6267450">
                <a:moveTo>
                  <a:pt x="5408549" y="126238"/>
                </a:moveTo>
                <a:lnTo>
                  <a:pt x="5397881" y="117475"/>
                </a:lnTo>
                <a:lnTo>
                  <a:pt x="5389118" y="110998"/>
                </a:lnTo>
                <a:lnTo>
                  <a:pt x="5383784" y="102235"/>
                </a:lnTo>
                <a:lnTo>
                  <a:pt x="5371338" y="95758"/>
                </a:lnTo>
                <a:lnTo>
                  <a:pt x="5358892" y="91440"/>
                </a:lnTo>
                <a:lnTo>
                  <a:pt x="5355336" y="97917"/>
                </a:lnTo>
                <a:lnTo>
                  <a:pt x="5348351" y="106680"/>
                </a:lnTo>
                <a:lnTo>
                  <a:pt x="5346573" y="113157"/>
                </a:lnTo>
                <a:lnTo>
                  <a:pt x="5343017" y="121793"/>
                </a:lnTo>
                <a:lnTo>
                  <a:pt x="5339461" y="132715"/>
                </a:lnTo>
                <a:lnTo>
                  <a:pt x="5334127" y="128397"/>
                </a:lnTo>
                <a:lnTo>
                  <a:pt x="5334127" y="126238"/>
                </a:lnTo>
                <a:lnTo>
                  <a:pt x="5330571" y="126238"/>
                </a:lnTo>
                <a:lnTo>
                  <a:pt x="5330571" y="121793"/>
                </a:lnTo>
                <a:lnTo>
                  <a:pt x="5327015" y="117475"/>
                </a:lnTo>
                <a:lnTo>
                  <a:pt x="5323459" y="106680"/>
                </a:lnTo>
                <a:lnTo>
                  <a:pt x="5293360" y="113157"/>
                </a:lnTo>
                <a:lnTo>
                  <a:pt x="5268595" y="121793"/>
                </a:lnTo>
                <a:lnTo>
                  <a:pt x="5243830" y="132715"/>
                </a:lnTo>
                <a:lnTo>
                  <a:pt x="5243830" y="147955"/>
                </a:lnTo>
                <a:lnTo>
                  <a:pt x="5289804" y="147955"/>
                </a:lnTo>
                <a:lnTo>
                  <a:pt x="5286248" y="167513"/>
                </a:lnTo>
                <a:lnTo>
                  <a:pt x="5284470" y="178435"/>
                </a:lnTo>
                <a:lnTo>
                  <a:pt x="5277485" y="193675"/>
                </a:lnTo>
                <a:lnTo>
                  <a:pt x="5281041" y="204597"/>
                </a:lnTo>
                <a:lnTo>
                  <a:pt x="5286248" y="213233"/>
                </a:lnTo>
                <a:lnTo>
                  <a:pt x="5289804" y="219710"/>
                </a:lnTo>
                <a:lnTo>
                  <a:pt x="5296916" y="228473"/>
                </a:lnTo>
                <a:lnTo>
                  <a:pt x="5305806" y="234950"/>
                </a:lnTo>
                <a:lnTo>
                  <a:pt x="5305806" y="243713"/>
                </a:lnTo>
                <a:lnTo>
                  <a:pt x="5311140" y="243713"/>
                </a:lnTo>
                <a:lnTo>
                  <a:pt x="5335905" y="204597"/>
                </a:lnTo>
                <a:lnTo>
                  <a:pt x="5364226" y="174117"/>
                </a:lnTo>
                <a:lnTo>
                  <a:pt x="5401437" y="147955"/>
                </a:lnTo>
                <a:lnTo>
                  <a:pt x="5406415" y="132715"/>
                </a:lnTo>
                <a:lnTo>
                  <a:pt x="5408549" y="126238"/>
                </a:lnTo>
                <a:close/>
              </a:path>
              <a:path w="8782050" h="6267450">
                <a:moveTo>
                  <a:pt x="5419217" y="243713"/>
                </a:moveTo>
                <a:lnTo>
                  <a:pt x="5401437" y="230632"/>
                </a:lnTo>
                <a:lnTo>
                  <a:pt x="5383784" y="219710"/>
                </a:lnTo>
                <a:lnTo>
                  <a:pt x="5358892" y="215392"/>
                </a:lnTo>
                <a:lnTo>
                  <a:pt x="5348351" y="234950"/>
                </a:lnTo>
                <a:lnTo>
                  <a:pt x="5335905" y="245872"/>
                </a:lnTo>
                <a:lnTo>
                  <a:pt x="5334127" y="261112"/>
                </a:lnTo>
                <a:lnTo>
                  <a:pt x="5334127" y="284988"/>
                </a:lnTo>
                <a:lnTo>
                  <a:pt x="5346573" y="284988"/>
                </a:lnTo>
                <a:lnTo>
                  <a:pt x="5355336" y="280670"/>
                </a:lnTo>
                <a:lnTo>
                  <a:pt x="5364226" y="280670"/>
                </a:lnTo>
                <a:lnTo>
                  <a:pt x="5373116" y="274193"/>
                </a:lnTo>
                <a:lnTo>
                  <a:pt x="5385562" y="274193"/>
                </a:lnTo>
                <a:lnTo>
                  <a:pt x="5396103" y="269875"/>
                </a:lnTo>
                <a:lnTo>
                  <a:pt x="5404993" y="265430"/>
                </a:lnTo>
                <a:lnTo>
                  <a:pt x="5410327" y="261112"/>
                </a:lnTo>
                <a:lnTo>
                  <a:pt x="5413883" y="250190"/>
                </a:lnTo>
                <a:lnTo>
                  <a:pt x="5419217" y="243713"/>
                </a:lnTo>
                <a:close/>
              </a:path>
              <a:path w="8782050" h="6267450">
                <a:moveTo>
                  <a:pt x="5468747" y="106680"/>
                </a:moveTo>
                <a:lnTo>
                  <a:pt x="5466969" y="91440"/>
                </a:lnTo>
                <a:lnTo>
                  <a:pt x="5459857" y="80518"/>
                </a:lnTo>
                <a:lnTo>
                  <a:pt x="5454650" y="67437"/>
                </a:lnTo>
                <a:lnTo>
                  <a:pt x="5451094" y="60960"/>
                </a:lnTo>
                <a:lnTo>
                  <a:pt x="5447538" y="56515"/>
                </a:lnTo>
                <a:lnTo>
                  <a:pt x="5443982" y="52197"/>
                </a:lnTo>
                <a:lnTo>
                  <a:pt x="5442204" y="52197"/>
                </a:lnTo>
                <a:lnTo>
                  <a:pt x="5435092" y="50038"/>
                </a:lnTo>
                <a:lnTo>
                  <a:pt x="5435092" y="65278"/>
                </a:lnTo>
                <a:lnTo>
                  <a:pt x="5438648" y="76200"/>
                </a:lnTo>
                <a:lnTo>
                  <a:pt x="5442204" y="82677"/>
                </a:lnTo>
                <a:lnTo>
                  <a:pt x="5447538" y="91440"/>
                </a:lnTo>
                <a:lnTo>
                  <a:pt x="5454650" y="97917"/>
                </a:lnTo>
                <a:lnTo>
                  <a:pt x="5454650" y="106680"/>
                </a:lnTo>
                <a:lnTo>
                  <a:pt x="5468747" y="106680"/>
                </a:lnTo>
                <a:close/>
              </a:path>
              <a:path w="8782050" h="6267450">
                <a:moveTo>
                  <a:pt x="5521960" y="174117"/>
                </a:moveTo>
                <a:lnTo>
                  <a:pt x="5504180" y="163195"/>
                </a:lnTo>
                <a:lnTo>
                  <a:pt x="5484749" y="156718"/>
                </a:lnTo>
                <a:lnTo>
                  <a:pt x="5459857" y="147955"/>
                </a:lnTo>
                <a:lnTo>
                  <a:pt x="5451094" y="167513"/>
                </a:lnTo>
                <a:lnTo>
                  <a:pt x="5442204" y="182753"/>
                </a:lnTo>
                <a:lnTo>
                  <a:pt x="5435092" y="193675"/>
                </a:lnTo>
                <a:lnTo>
                  <a:pt x="5435092" y="215392"/>
                </a:lnTo>
                <a:lnTo>
                  <a:pt x="5454650" y="215392"/>
                </a:lnTo>
                <a:lnTo>
                  <a:pt x="5459857" y="213233"/>
                </a:lnTo>
                <a:lnTo>
                  <a:pt x="5468747" y="208915"/>
                </a:lnTo>
                <a:lnTo>
                  <a:pt x="5491861" y="204597"/>
                </a:lnTo>
                <a:lnTo>
                  <a:pt x="5505958" y="197993"/>
                </a:lnTo>
                <a:lnTo>
                  <a:pt x="5521960" y="193675"/>
                </a:lnTo>
                <a:lnTo>
                  <a:pt x="5521960" y="174117"/>
                </a:lnTo>
                <a:close/>
              </a:path>
              <a:path w="8782050" h="6267450">
                <a:moveTo>
                  <a:pt x="5555615" y="41402"/>
                </a:moveTo>
                <a:lnTo>
                  <a:pt x="5537835" y="34798"/>
                </a:lnTo>
                <a:lnTo>
                  <a:pt x="5529072" y="56515"/>
                </a:lnTo>
                <a:lnTo>
                  <a:pt x="5555615" y="56515"/>
                </a:lnTo>
                <a:lnTo>
                  <a:pt x="5555615" y="41402"/>
                </a:lnTo>
                <a:close/>
              </a:path>
              <a:path w="8782050" h="6267450">
                <a:moveTo>
                  <a:pt x="5583936" y="167513"/>
                </a:moveTo>
                <a:lnTo>
                  <a:pt x="5571490" y="143637"/>
                </a:lnTo>
                <a:lnTo>
                  <a:pt x="5559171" y="128397"/>
                </a:lnTo>
                <a:lnTo>
                  <a:pt x="5543169" y="117475"/>
                </a:lnTo>
                <a:lnTo>
                  <a:pt x="5529072" y="97917"/>
                </a:lnTo>
                <a:lnTo>
                  <a:pt x="5504180" y="97917"/>
                </a:lnTo>
                <a:lnTo>
                  <a:pt x="5518404" y="126238"/>
                </a:lnTo>
                <a:lnTo>
                  <a:pt x="5537835" y="143637"/>
                </a:lnTo>
                <a:lnTo>
                  <a:pt x="5555615" y="167513"/>
                </a:lnTo>
                <a:lnTo>
                  <a:pt x="5583936" y="167513"/>
                </a:lnTo>
                <a:close/>
              </a:path>
              <a:path w="8782050" h="6267450">
                <a:moveTo>
                  <a:pt x="5849747" y="684276"/>
                </a:moveTo>
                <a:lnTo>
                  <a:pt x="5844540" y="671576"/>
                </a:lnTo>
                <a:lnTo>
                  <a:pt x="5840984" y="671576"/>
                </a:lnTo>
                <a:lnTo>
                  <a:pt x="5833872" y="658876"/>
                </a:lnTo>
                <a:lnTo>
                  <a:pt x="5782437" y="658876"/>
                </a:lnTo>
                <a:lnTo>
                  <a:pt x="5770118" y="671576"/>
                </a:lnTo>
                <a:lnTo>
                  <a:pt x="5759450" y="684276"/>
                </a:lnTo>
                <a:lnTo>
                  <a:pt x="5750560" y="696976"/>
                </a:lnTo>
                <a:lnTo>
                  <a:pt x="5738114" y="709676"/>
                </a:lnTo>
                <a:lnTo>
                  <a:pt x="5663819" y="709676"/>
                </a:lnTo>
                <a:lnTo>
                  <a:pt x="5630037" y="735076"/>
                </a:lnTo>
                <a:lnTo>
                  <a:pt x="5589397" y="760476"/>
                </a:lnTo>
                <a:lnTo>
                  <a:pt x="5550408" y="798576"/>
                </a:lnTo>
                <a:lnTo>
                  <a:pt x="5518531" y="836676"/>
                </a:lnTo>
                <a:lnTo>
                  <a:pt x="5493639" y="862076"/>
                </a:lnTo>
                <a:lnTo>
                  <a:pt x="5491861" y="874776"/>
                </a:lnTo>
                <a:lnTo>
                  <a:pt x="5491861" y="900176"/>
                </a:lnTo>
                <a:lnTo>
                  <a:pt x="5493639" y="900176"/>
                </a:lnTo>
                <a:lnTo>
                  <a:pt x="5493639" y="912876"/>
                </a:lnTo>
                <a:lnTo>
                  <a:pt x="5497195" y="912876"/>
                </a:lnTo>
                <a:lnTo>
                  <a:pt x="5493639" y="925576"/>
                </a:lnTo>
                <a:lnTo>
                  <a:pt x="5484876" y="950976"/>
                </a:lnTo>
                <a:lnTo>
                  <a:pt x="5468874" y="976376"/>
                </a:lnTo>
                <a:lnTo>
                  <a:pt x="5454650" y="989076"/>
                </a:lnTo>
                <a:lnTo>
                  <a:pt x="5454650" y="1001776"/>
                </a:lnTo>
                <a:lnTo>
                  <a:pt x="5463540" y="1001776"/>
                </a:lnTo>
                <a:lnTo>
                  <a:pt x="5468874" y="1014476"/>
                </a:lnTo>
                <a:lnTo>
                  <a:pt x="5459984" y="1027176"/>
                </a:lnTo>
                <a:lnTo>
                  <a:pt x="5447665" y="1052576"/>
                </a:lnTo>
                <a:lnTo>
                  <a:pt x="5435219" y="1052576"/>
                </a:lnTo>
                <a:lnTo>
                  <a:pt x="5426329" y="1077976"/>
                </a:lnTo>
                <a:lnTo>
                  <a:pt x="5422773" y="1090676"/>
                </a:lnTo>
                <a:lnTo>
                  <a:pt x="5429885" y="1116076"/>
                </a:lnTo>
                <a:lnTo>
                  <a:pt x="5429885" y="1128776"/>
                </a:lnTo>
                <a:lnTo>
                  <a:pt x="5419217" y="1128776"/>
                </a:lnTo>
                <a:lnTo>
                  <a:pt x="5401564" y="1154176"/>
                </a:lnTo>
                <a:lnTo>
                  <a:pt x="5413883" y="1179576"/>
                </a:lnTo>
                <a:lnTo>
                  <a:pt x="5429885" y="1204976"/>
                </a:lnTo>
                <a:lnTo>
                  <a:pt x="5444109" y="1217676"/>
                </a:lnTo>
                <a:lnTo>
                  <a:pt x="5459984" y="1243076"/>
                </a:lnTo>
                <a:lnTo>
                  <a:pt x="5468874" y="1281176"/>
                </a:lnTo>
                <a:lnTo>
                  <a:pt x="5497195" y="1281176"/>
                </a:lnTo>
                <a:lnTo>
                  <a:pt x="5521960" y="1293876"/>
                </a:lnTo>
                <a:lnTo>
                  <a:pt x="5529072" y="1281176"/>
                </a:lnTo>
                <a:lnTo>
                  <a:pt x="5537962" y="1281176"/>
                </a:lnTo>
                <a:lnTo>
                  <a:pt x="5537962" y="1268476"/>
                </a:lnTo>
                <a:lnTo>
                  <a:pt x="5518531" y="1243076"/>
                </a:lnTo>
                <a:lnTo>
                  <a:pt x="5504307" y="1230376"/>
                </a:lnTo>
                <a:lnTo>
                  <a:pt x="5491861" y="1204976"/>
                </a:lnTo>
                <a:lnTo>
                  <a:pt x="5497195" y="1128776"/>
                </a:lnTo>
                <a:lnTo>
                  <a:pt x="5516753" y="1065276"/>
                </a:lnTo>
                <a:lnTo>
                  <a:pt x="5543296" y="1001776"/>
                </a:lnTo>
                <a:lnTo>
                  <a:pt x="5578729" y="938276"/>
                </a:lnTo>
                <a:lnTo>
                  <a:pt x="5614162" y="887476"/>
                </a:lnTo>
                <a:lnTo>
                  <a:pt x="5649595" y="849376"/>
                </a:lnTo>
                <a:lnTo>
                  <a:pt x="5679694" y="811276"/>
                </a:lnTo>
                <a:lnTo>
                  <a:pt x="5708015" y="798576"/>
                </a:lnTo>
                <a:lnTo>
                  <a:pt x="5738114" y="785876"/>
                </a:lnTo>
                <a:lnTo>
                  <a:pt x="5771896" y="773176"/>
                </a:lnTo>
                <a:lnTo>
                  <a:pt x="5800217" y="747776"/>
                </a:lnTo>
                <a:lnTo>
                  <a:pt x="5824982" y="735076"/>
                </a:lnTo>
                <a:lnTo>
                  <a:pt x="5844540" y="696976"/>
                </a:lnTo>
                <a:lnTo>
                  <a:pt x="5846191" y="696976"/>
                </a:lnTo>
                <a:lnTo>
                  <a:pt x="5846191" y="684276"/>
                </a:lnTo>
                <a:lnTo>
                  <a:pt x="5849747" y="684276"/>
                </a:lnTo>
                <a:close/>
              </a:path>
              <a:path w="8782050" h="6267450">
                <a:moveTo>
                  <a:pt x="5869305" y="1014476"/>
                </a:moveTo>
                <a:lnTo>
                  <a:pt x="5849747" y="1001776"/>
                </a:lnTo>
                <a:lnTo>
                  <a:pt x="5846191" y="1014476"/>
                </a:lnTo>
                <a:lnTo>
                  <a:pt x="5844540" y="1014476"/>
                </a:lnTo>
                <a:lnTo>
                  <a:pt x="5844540" y="1027176"/>
                </a:lnTo>
                <a:lnTo>
                  <a:pt x="5869305" y="1027176"/>
                </a:lnTo>
                <a:lnTo>
                  <a:pt x="5869305" y="1014476"/>
                </a:lnTo>
                <a:close/>
              </a:path>
              <a:path w="8782050" h="6267450">
                <a:moveTo>
                  <a:pt x="6128004" y="4082542"/>
                </a:moveTo>
                <a:lnTo>
                  <a:pt x="6124448" y="4080383"/>
                </a:lnTo>
                <a:lnTo>
                  <a:pt x="6122670" y="4080383"/>
                </a:lnTo>
                <a:lnTo>
                  <a:pt x="6122670" y="4036822"/>
                </a:lnTo>
                <a:lnTo>
                  <a:pt x="6112129" y="4010787"/>
                </a:lnTo>
                <a:lnTo>
                  <a:pt x="6094349" y="3995547"/>
                </a:lnTo>
                <a:lnTo>
                  <a:pt x="6090793" y="4006342"/>
                </a:lnTo>
                <a:lnTo>
                  <a:pt x="6089015" y="4015105"/>
                </a:lnTo>
                <a:lnTo>
                  <a:pt x="6085459" y="4019423"/>
                </a:lnTo>
                <a:lnTo>
                  <a:pt x="6082030" y="4026027"/>
                </a:lnTo>
                <a:lnTo>
                  <a:pt x="6082030" y="4071620"/>
                </a:lnTo>
                <a:lnTo>
                  <a:pt x="6094349" y="4102100"/>
                </a:lnTo>
                <a:lnTo>
                  <a:pt x="6097905" y="4106545"/>
                </a:lnTo>
                <a:lnTo>
                  <a:pt x="6099683" y="4106545"/>
                </a:lnTo>
                <a:lnTo>
                  <a:pt x="6103239" y="4110863"/>
                </a:lnTo>
                <a:lnTo>
                  <a:pt x="6106795" y="4110863"/>
                </a:lnTo>
                <a:lnTo>
                  <a:pt x="6112129" y="4106545"/>
                </a:lnTo>
                <a:lnTo>
                  <a:pt x="6115685" y="4097782"/>
                </a:lnTo>
                <a:lnTo>
                  <a:pt x="6122670" y="4095623"/>
                </a:lnTo>
                <a:lnTo>
                  <a:pt x="6128004" y="4095623"/>
                </a:lnTo>
                <a:lnTo>
                  <a:pt x="6128004" y="4082542"/>
                </a:lnTo>
                <a:close/>
              </a:path>
              <a:path w="8782050" h="6267450">
                <a:moveTo>
                  <a:pt x="6156198" y="215392"/>
                </a:moveTo>
                <a:lnTo>
                  <a:pt x="6124321" y="189357"/>
                </a:lnTo>
                <a:lnTo>
                  <a:pt x="6099429" y="158877"/>
                </a:lnTo>
                <a:lnTo>
                  <a:pt x="6081776" y="158877"/>
                </a:lnTo>
                <a:lnTo>
                  <a:pt x="6097651" y="189357"/>
                </a:lnTo>
                <a:lnTo>
                  <a:pt x="6118987" y="215392"/>
                </a:lnTo>
                <a:lnTo>
                  <a:pt x="6149086" y="234950"/>
                </a:lnTo>
                <a:lnTo>
                  <a:pt x="6149086" y="224155"/>
                </a:lnTo>
                <a:lnTo>
                  <a:pt x="6156198" y="224155"/>
                </a:lnTo>
                <a:lnTo>
                  <a:pt x="6156198" y="215392"/>
                </a:lnTo>
                <a:close/>
              </a:path>
              <a:path w="8782050" h="6267450">
                <a:moveTo>
                  <a:pt x="6189853" y="67437"/>
                </a:moveTo>
                <a:lnTo>
                  <a:pt x="6180963" y="41402"/>
                </a:lnTo>
                <a:lnTo>
                  <a:pt x="6172073" y="19558"/>
                </a:lnTo>
                <a:lnTo>
                  <a:pt x="6156198" y="0"/>
                </a:lnTo>
                <a:lnTo>
                  <a:pt x="6156198" y="19558"/>
                </a:lnTo>
                <a:lnTo>
                  <a:pt x="6159754" y="30480"/>
                </a:lnTo>
                <a:lnTo>
                  <a:pt x="6161532" y="41402"/>
                </a:lnTo>
                <a:lnTo>
                  <a:pt x="6168517" y="50038"/>
                </a:lnTo>
                <a:lnTo>
                  <a:pt x="6173851" y="56515"/>
                </a:lnTo>
                <a:lnTo>
                  <a:pt x="6173851" y="67437"/>
                </a:lnTo>
                <a:lnTo>
                  <a:pt x="6189853" y="67437"/>
                </a:lnTo>
                <a:close/>
              </a:path>
              <a:path w="8782050" h="6267450">
                <a:moveTo>
                  <a:pt x="6359906" y="234950"/>
                </a:moveTo>
                <a:lnTo>
                  <a:pt x="6343904" y="230632"/>
                </a:lnTo>
                <a:lnTo>
                  <a:pt x="6326251" y="230632"/>
                </a:lnTo>
                <a:lnTo>
                  <a:pt x="6319139" y="224155"/>
                </a:lnTo>
                <a:lnTo>
                  <a:pt x="6310249" y="215392"/>
                </a:lnTo>
                <a:lnTo>
                  <a:pt x="6297930" y="219710"/>
                </a:lnTo>
                <a:lnTo>
                  <a:pt x="6292596" y="224155"/>
                </a:lnTo>
                <a:lnTo>
                  <a:pt x="6285484" y="230632"/>
                </a:lnTo>
                <a:lnTo>
                  <a:pt x="6280150" y="234950"/>
                </a:lnTo>
                <a:lnTo>
                  <a:pt x="6273038" y="243713"/>
                </a:lnTo>
                <a:lnTo>
                  <a:pt x="6264275" y="250190"/>
                </a:lnTo>
                <a:lnTo>
                  <a:pt x="6264275" y="261112"/>
                </a:lnTo>
                <a:lnTo>
                  <a:pt x="6267831" y="269875"/>
                </a:lnTo>
                <a:lnTo>
                  <a:pt x="6267831" y="276352"/>
                </a:lnTo>
                <a:lnTo>
                  <a:pt x="6269609" y="284988"/>
                </a:lnTo>
                <a:lnTo>
                  <a:pt x="6301486" y="280670"/>
                </a:lnTo>
                <a:lnTo>
                  <a:pt x="6331585" y="274193"/>
                </a:lnTo>
                <a:lnTo>
                  <a:pt x="6354572" y="258953"/>
                </a:lnTo>
                <a:lnTo>
                  <a:pt x="6354572" y="254635"/>
                </a:lnTo>
                <a:lnTo>
                  <a:pt x="6356350" y="250190"/>
                </a:lnTo>
                <a:lnTo>
                  <a:pt x="6356350" y="243713"/>
                </a:lnTo>
                <a:lnTo>
                  <a:pt x="6359906" y="234950"/>
                </a:lnTo>
                <a:close/>
              </a:path>
              <a:path w="8782050" h="6267450">
                <a:moveTo>
                  <a:pt x="6475095" y="126238"/>
                </a:moveTo>
                <a:lnTo>
                  <a:pt x="6471539" y="95758"/>
                </a:lnTo>
                <a:lnTo>
                  <a:pt x="6464427" y="80518"/>
                </a:lnTo>
                <a:lnTo>
                  <a:pt x="6455537" y="71755"/>
                </a:lnTo>
                <a:lnTo>
                  <a:pt x="6443218" y="71755"/>
                </a:lnTo>
                <a:lnTo>
                  <a:pt x="6425438" y="67437"/>
                </a:lnTo>
                <a:lnTo>
                  <a:pt x="6406007" y="56515"/>
                </a:lnTo>
                <a:lnTo>
                  <a:pt x="6400673" y="52197"/>
                </a:lnTo>
                <a:lnTo>
                  <a:pt x="6397117" y="41402"/>
                </a:lnTo>
                <a:lnTo>
                  <a:pt x="6393561" y="34798"/>
                </a:lnTo>
                <a:lnTo>
                  <a:pt x="6391783" y="21717"/>
                </a:lnTo>
                <a:lnTo>
                  <a:pt x="6388227" y="15240"/>
                </a:lnTo>
                <a:lnTo>
                  <a:pt x="6381115" y="6477"/>
                </a:lnTo>
                <a:lnTo>
                  <a:pt x="6372352" y="0"/>
                </a:lnTo>
                <a:lnTo>
                  <a:pt x="6347460" y="50038"/>
                </a:lnTo>
                <a:lnTo>
                  <a:pt x="6326251" y="102235"/>
                </a:lnTo>
                <a:lnTo>
                  <a:pt x="6305042" y="167513"/>
                </a:lnTo>
                <a:lnTo>
                  <a:pt x="6310249" y="174117"/>
                </a:lnTo>
                <a:lnTo>
                  <a:pt x="6313805" y="182753"/>
                </a:lnTo>
                <a:lnTo>
                  <a:pt x="6319139" y="193675"/>
                </a:lnTo>
                <a:lnTo>
                  <a:pt x="6329807" y="187071"/>
                </a:lnTo>
                <a:lnTo>
                  <a:pt x="6335141" y="182753"/>
                </a:lnTo>
                <a:lnTo>
                  <a:pt x="6338697" y="178435"/>
                </a:lnTo>
                <a:lnTo>
                  <a:pt x="6342126" y="174117"/>
                </a:lnTo>
                <a:lnTo>
                  <a:pt x="6343904" y="171958"/>
                </a:lnTo>
                <a:lnTo>
                  <a:pt x="6347460" y="163195"/>
                </a:lnTo>
                <a:lnTo>
                  <a:pt x="6354572" y="158877"/>
                </a:lnTo>
                <a:lnTo>
                  <a:pt x="6388227" y="141478"/>
                </a:lnTo>
                <a:lnTo>
                  <a:pt x="6467983" y="141478"/>
                </a:lnTo>
                <a:lnTo>
                  <a:pt x="6471539" y="137033"/>
                </a:lnTo>
                <a:lnTo>
                  <a:pt x="6471539" y="128397"/>
                </a:lnTo>
                <a:lnTo>
                  <a:pt x="6475095" y="126238"/>
                </a:lnTo>
                <a:close/>
              </a:path>
              <a:path w="8782050" h="6267450">
                <a:moveTo>
                  <a:pt x="6604381" y="367792"/>
                </a:moveTo>
                <a:lnTo>
                  <a:pt x="6599047" y="337312"/>
                </a:lnTo>
                <a:lnTo>
                  <a:pt x="6591935" y="322072"/>
                </a:lnTo>
                <a:lnTo>
                  <a:pt x="6583172" y="319913"/>
                </a:lnTo>
                <a:lnTo>
                  <a:pt x="6574282" y="311150"/>
                </a:lnTo>
                <a:lnTo>
                  <a:pt x="6563614" y="300228"/>
                </a:lnTo>
                <a:lnTo>
                  <a:pt x="6563614" y="250190"/>
                </a:lnTo>
                <a:lnTo>
                  <a:pt x="6549517" y="234950"/>
                </a:lnTo>
                <a:lnTo>
                  <a:pt x="6536753" y="224155"/>
                </a:lnTo>
                <a:lnTo>
                  <a:pt x="6526403" y="215392"/>
                </a:lnTo>
                <a:lnTo>
                  <a:pt x="6508750" y="193675"/>
                </a:lnTo>
                <a:lnTo>
                  <a:pt x="6499860" y="197993"/>
                </a:lnTo>
                <a:lnTo>
                  <a:pt x="6492748" y="204597"/>
                </a:lnTo>
                <a:lnTo>
                  <a:pt x="6487414" y="213233"/>
                </a:lnTo>
                <a:lnTo>
                  <a:pt x="6480429" y="224155"/>
                </a:lnTo>
                <a:lnTo>
                  <a:pt x="6475095" y="224155"/>
                </a:lnTo>
                <a:lnTo>
                  <a:pt x="6476873" y="208915"/>
                </a:lnTo>
                <a:lnTo>
                  <a:pt x="6480429" y="200152"/>
                </a:lnTo>
                <a:lnTo>
                  <a:pt x="6483858" y="189357"/>
                </a:lnTo>
                <a:lnTo>
                  <a:pt x="6489192" y="182753"/>
                </a:lnTo>
                <a:lnTo>
                  <a:pt x="6496304" y="174117"/>
                </a:lnTo>
                <a:lnTo>
                  <a:pt x="6492748" y="171958"/>
                </a:lnTo>
                <a:lnTo>
                  <a:pt x="6487414" y="171958"/>
                </a:lnTo>
                <a:lnTo>
                  <a:pt x="6480429" y="167513"/>
                </a:lnTo>
                <a:lnTo>
                  <a:pt x="6475095" y="167513"/>
                </a:lnTo>
                <a:lnTo>
                  <a:pt x="6451981" y="182753"/>
                </a:lnTo>
                <a:lnTo>
                  <a:pt x="6421882" y="200152"/>
                </a:lnTo>
                <a:lnTo>
                  <a:pt x="6393561" y="208915"/>
                </a:lnTo>
                <a:lnTo>
                  <a:pt x="6391783" y="213233"/>
                </a:lnTo>
                <a:lnTo>
                  <a:pt x="6388227" y="213233"/>
                </a:lnTo>
                <a:lnTo>
                  <a:pt x="6388227" y="245872"/>
                </a:lnTo>
                <a:lnTo>
                  <a:pt x="6393561" y="265430"/>
                </a:lnTo>
                <a:lnTo>
                  <a:pt x="6391783" y="284988"/>
                </a:lnTo>
                <a:lnTo>
                  <a:pt x="6388227" y="295910"/>
                </a:lnTo>
                <a:lnTo>
                  <a:pt x="6381115" y="304673"/>
                </a:lnTo>
                <a:lnTo>
                  <a:pt x="6372352" y="311150"/>
                </a:lnTo>
                <a:lnTo>
                  <a:pt x="6359906" y="319913"/>
                </a:lnTo>
                <a:lnTo>
                  <a:pt x="6379337" y="341630"/>
                </a:lnTo>
                <a:lnTo>
                  <a:pt x="6409563" y="356870"/>
                </a:lnTo>
                <a:lnTo>
                  <a:pt x="6443218" y="372110"/>
                </a:lnTo>
                <a:lnTo>
                  <a:pt x="6476873" y="382905"/>
                </a:lnTo>
                <a:lnTo>
                  <a:pt x="6508750" y="402590"/>
                </a:lnTo>
                <a:lnTo>
                  <a:pt x="6529959" y="424307"/>
                </a:lnTo>
                <a:lnTo>
                  <a:pt x="6558280" y="422148"/>
                </a:lnTo>
                <a:lnTo>
                  <a:pt x="6574282" y="417830"/>
                </a:lnTo>
                <a:lnTo>
                  <a:pt x="6586728" y="406908"/>
                </a:lnTo>
                <a:lnTo>
                  <a:pt x="6591935" y="387350"/>
                </a:lnTo>
                <a:lnTo>
                  <a:pt x="6604381" y="367792"/>
                </a:lnTo>
                <a:close/>
              </a:path>
              <a:path w="8782050" h="6267450">
                <a:moveTo>
                  <a:pt x="6712458" y="459105"/>
                </a:moveTo>
                <a:lnTo>
                  <a:pt x="6708902" y="433070"/>
                </a:lnTo>
                <a:lnTo>
                  <a:pt x="6703568" y="413385"/>
                </a:lnTo>
                <a:lnTo>
                  <a:pt x="6694678" y="398145"/>
                </a:lnTo>
                <a:lnTo>
                  <a:pt x="6684137" y="382905"/>
                </a:lnTo>
                <a:lnTo>
                  <a:pt x="6678803" y="361188"/>
                </a:lnTo>
                <a:lnTo>
                  <a:pt x="6669913" y="365506"/>
                </a:lnTo>
                <a:lnTo>
                  <a:pt x="6662801" y="365506"/>
                </a:lnTo>
                <a:lnTo>
                  <a:pt x="6659372" y="367792"/>
                </a:lnTo>
                <a:lnTo>
                  <a:pt x="6657594" y="376428"/>
                </a:lnTo>
                <a:lnTo>
                  <a:pt x="6650482" y="382905"/>
                </a:lnTo>
                <a:lnTo>
                  <a:pt x="6641592" y="372110"/>
                </a:lnTo>
                <a:lnTo>
                  <a:pt x="6638036" y="365506"/>
                </a:lnTo>
                <a:lnTo>
                  <a:pt x="6634480" y="361188"/>
                </a:lnTo>
                <a:lnTo>
                  <a:pt x="6632702" y="350266"/>
                </a:lnTo>
                <a:lnTo>
                  <a:pt x="6632702" y="341630"/>
                </a:lnTo>
                <a:lnTo>
                  <a:pt x="6625590" y="341630"/>
                </a:lnTo>
                <a:lnTo>
                  <a:pt x="6625590" y="350266"/>
                </a:lnTo>
                <a:lnTo>
                  <a:pt x="6609715" y="372110"/>
                </a:lnTo>
                <a:lnTo>
                  <a:pt x="6604381" y="395986"/>
                </a:lnTo>
                <a:lnTo>
                  <a:pt x="6607937" y="424307"/>
                </a:lnTo>
                <a:lnTo>
                  <a:pt x="6607937" y="454787"/>
                </a:lnTo>
                <a:lnTo>
                  <a:pt x="6599047" y="485267"/>
                </a:lnTo>
                <a:lnTo>
                  <a:pt x="6591935" y="489585"/>
                </a:lnTo>
                <a:lnTo>
                  <a:pt x="6588506" y="493903"/>
                </a:lnTo>
                <a:lnTo>
                  <a:pt x="6586728" y="493903"/>
                </a:lnTo>
                <a:lnTo>
                  <a:pt x="6579616" y="498348"/>
                </a:lnTo>
                <a:lnTo>
                  <a:pt x="6576060" y="498348"/>
                </a:lnTo>
                <a:lnTo>
                  <a:pt x="6574282" y="500507"/>
                </a:lnTo>
                <a:lnTo>
                  <a:pt x="6570726" y="509143"/>
                </a:lnTo>
                <a:lnTo>
                  <a:pt x="6567170" y="515747"/>
                </a:lnTo>
                <a:lnTo>
                  <a:pt x="6563614" y="535305"/>
                </a:lnTo>
                <a:lnTo>
                  <a:pt x="6591935" y="530860"/>
                </a:lnTo>
                <a:lnTo>
                  <a:pt x="6625590" y="524383"/>
                </a:lnTo>
                <a:lnTo>
                  <a:pt x="6659372" y="515747"/>
                </a:lnTo>
                <a:lnTo>
                  <a:pt x="6687693" y="500507"/>
                </a:lnTo>
                <a:lnTo>
                  <a:pt x="6707124" y="485267"/>
                </a:lnTo>
                <a:lnTo>
                  <a:pt x="6708902" y="478663"/>
                </a:lnTo>
                <a:lnTo>
                  <a:pt x="6708902" y="467868"/>
                </a:lnTo>
                <a:lnTo>
                  <a:pt x="6712458" y="463423"/>
                </a:lnTo>
                <a:lnTo>
                  <a:pt x="6712458" y="459105"/>
                </a:lnTo>
                <a:close/>
              </a:path>
              <a:path w="8782050" h="6267450">
                <a:moveTo>
                  <a:pt x="7052818" y="4526407"/>
                </a:moveTo>
                <a:lnTo>
                  <a:pt x="7049262" y="4513707"/>
                </a:lnTo>
                <a:lnTo>
                  <a:pt x="7043928" y="4513707"/>
                </a:lnTo>
                <a:lnTo>
                  <a:pt x="7036943" y="4501007"/>
                </a:lnTo>
                <a:lnTo>
                  <a:pt x="7012051" y="4501007"/>
                </a:lnTo>
                <a:lnTo>
                  <a:pt x="7010273" y="4513707"/>
                </a:lnTo>
                <a:lnTo>
                  <a:pt x="6990842" y="4513707"/>
                </a:lnTo>
                <a:lnTo>
                  <a:pt x="6990842" y="4539107"/>
                </a:lnTo>
                <a:lnTo>
                  <a:pt x="7031609" y="4539107"/>
                </a:lnTo>
                <a:lnTo>
                  <a:pt x="7047484" y="4526407"/>
                </a:lnTo>
                <a:lnTo>
                  <a:pt x="7052818" y="4526407"/>
                </a:lnTo>
                <a:close/>
              </a:path>
              <a:path w="8782050" h="6267450">
                <a:moveTo>
                  <a:pt x="7052818" y="4120007"/>
                </a:moveTo>
                <a:lnTo>
                  <a:pt x="7043928" y="4094607"/>
                </a:lnTo>
                <a:lnTo>
                  <a:pt x="7024497" y="4069207"/>
                </a:lnTo>
                <a:lnTo>
                  <a:pt x="7003288" y="4056507"/>
                </a:lnTo>
                <a:lnTo>
                  <a:pt x="6985508" y="4056507"/>
                </a:lnTo>
                <a:lnTo>
                  <a:pt x="6974840" y="4069207"/>
                </a:lnTo>
                <a:lnTo>
                  <a:pt x="6966077" y="4094607"/>
                </a:lnTo>
                <a:lnTo>
                  <a:pt x="6957187" y="4107307"/>
                </a:lnTo>
                <a:lnTo>
                  <a:pt x="6950075" y="4132707"/>
                </a:lnTo>
                <a:lnTo>
                  <a:pt x="6919976" y="4132707"/>
                </a:lnTo>
                <a:lnTo>
                  <a:pt x="6919976" y="4145407"/>
                </a:lnTo>
                <a:lnTo>
                  <a:pt x="6916420" y="4145407"/>
                </a:lnTo>
                <a:lnTo>
                  <a:pt x="6916420" y="4158107"/>
                </a:lnTo>
                <a:lnTo>
                  <a:pt x="6911086" y="4158107"/>
                </a:lnTo>
                <a:lnTo>
                  <a:pt x="6903974" y="4170807"/>
                </a:lnTo>
                <a:lnTo>
                  <a:pt x="6864985" y="4170807"/>
                </a:lnTo>
                <a:lnTo>
                  <a:pt x="6849110" y="4208907"/>
                </a:lnTo>
                <a:lnTo>
                  <a:pt x="6811899" y="4208907"/>
                </a:lnTo>
                <a:lnTo>
                  <a:pt x="6795897" y="4221607"/>
                </a:lnTo>
                <a:lnTo>
                  <a:pt x="6799453" y="4272407"/>
                </a:lnTo>
                <a:lnTo>
                  <a:pt x="6815455" y="4323207"/>
                </a:lnTo>
                <a:lnTo>
                  <a:pt x="6836664" y="4348607"/>
                </a:lnTo>
                <a:lnTo>
                  <a:pt x="6858000" y="4361307"/>
                </a:lnTo>
                <a:lnTo>
                  <a:pt x="6902196" y="4361307"/>
                </a:lnTo>
                <a:lnTo>
                  <a:pt x="6919976" y="4374007"/>
                </a:lnTo>
                <a:lnTo>
                  <a:pt x="6939407" y="4386707"/>
                </a:lnTo>
                <a:lnTo>
                  <a:pt x="6969506" y="4386707"/>
                </a:lnTo>
                <a:lnTo>
                  <a:pt x="6978396" y="4374007"/>
                </a:lnTo>
                <a:lnTo>
                  <a:pt x="6994398" y="4335907"/>
                </a:lnTo>
                <a:lnTo>
                  <a:pt x="7003288" y="4297807"/>
                </a:lnTo>
                <a:lnTo>
                  <a:pt x="7019163" y="4259707"/>
                </a:lnTo>
                <a:lnTo>
                  <a:pt x="7022719" y="4247007"/>
                </a:lnTo>
                <a:lnTo>
                  <a:pt x="7047484" y="4247007"/>
                </a:lnTo>
                <a:lnTo>
                  <a:pt x="7035165" y="4208907"/>
                </a:lnTo>
                <a:lnTo>
                  <a:pt x="7022719" y="4183507"/>
                </a:lnTo>
                <a:lnTo>
                  <a:pt x="7012051" y="4145407"/>
                </a:lnTo>
                <a:lnTo>
                  <a:pt x="7024497" y="4145407"/>
                </a:lnTo>
                <a:lnTo>
                  <a:pt x="7035165" y="4132707"/>
                </a:lnTo>
                <a:lnTo>
                  <a:pt x="7043928" y="4120007"/>
                </a:lnTo>
                <a:lnTo>
                  <a:pt x="7052818" y="4120007"/>
                </a:lnTo>
                <a:close/>
              </a:path>
              <a:path w="8782050" h="6267450">
                <a:moveTo>
                  <a:pt x="7068820" y="3942207"/>
                </a:moveTo>
                <a:lnTo>
                  <a:pt x="7065264" y="3929507"/>
                </a:lnTo>
                <a:lnTo>
                  <a:pt x="7059930" y="3929507"/>
                </a:lnTo>
                <a:lnTo>
                  <a:pt x="7052818" y="3916807"/>
                </a:lnTo>
                <a:lnTo>
                  <a:pt x="7040372" y="3954907"/>
                </a:lnTo>
                <a:lnTo>
                  <a:pt x="7019163" y="3980307"/>
                </a:lnTo>
                <a:lnTo>
                  <a:pt x="6999732" y="4005707"/>
                </a:lnTo>
                <a:lnTo>
                  <a:pt x="7022719" y="3993007"/>
                </a:lnTo>
                <a:lnTo>
                  <a:pt x="7036943" y="3980307"/>
                </a:lnTo>
                <a:lnTo>
                  <a:pt x="7049262" y="3954907"/>
                </a:lnTo>
                <a:lnTo>
                  <a:pt x="7068820" y="3942207"/>
                </a:lnTo>
                <a:close/>
              </a:path>
              <a:path w="8782050" h="6267450">
                <a:moveTo>
                  <a:pt x="7093585" y="4551807"/>
                </a:moveTo>
                <a:lnTo>
                  <a:pt x="7059930" y="4551807"/>
                </a:lnTo>
                <a:lnTo>
                  <a:pt x="7047484" y="4539107"/>
                </a:lnTo>
                <a:lnTo>
                  <a:pt x="7052818" y="4551807"/>
                </a:lnTo>
                <a:lnTo>
                  <a:pt x="7059930" y="4564507"/>
                </a:lnTo>
                <a:lnTo>
                  <a:pt x="7068820" y="4564507"/>
                </a:lnTo>
                <a:lnTo>
                  <a:pt x="7077583" y="4577207"/>
                </a:lnTo>
                <a:lnTo>
                  <a:pt x="7086473" y="4577207"/>
                </a:lnTo>
                <a:lnTo>
                  <a:pt x="7086473" y="4564507"/>
                </a:lnTo>
                <a:lnTo>
                  <a:pt x="7093585" y="4564507"/>
                </a:lnTo>
                <a:lnTo>
                  <a:pt x="7093585" y="4551807"/>
                </a:lnTo>
                <a:close/>
              </a:path>
              <a:path w="8782050" h="6267450">
                <a:moveTo>
                  <a:pt x="7127240" y="3490595"/>
                </a:moveTo>
                <a:lnTo>
                  <a:pt x="7123684" y="3484118"/>
                </a:lnTo>
                <a:lnTo>
                  <a:pt x="7120128" y="3475355"/>
                </a:lnTo>
                <a:lnTo>
                  <a:pt x="7114794" y="3468878"/>
                </a:lnTo>
                <a:lnTo>
                  <a:pt x="7081139" y="3525520"/>
                </a:lnTo>
                <a:lnTo>
                  <a:pt x="7084695" y="3555873"/>
                </a:lnTo>
                <a:lnTo>
                  <a:pt x="7090029" y="3573272"/>
                </a:lnTo>
                <a:lnTo>
                  <a:pt x="7102475" y="3592957"/>
                </a:lnTo>
                <a:lnTo>
                  <a:pt x="7127240" y="3516757"/>
                </a:lnTo>
                <a:lnTo>
                  <a:pt x="7127240" y="3490595"/>
                </a:lnTo>
                <a:close/>
              </a:path>
              <a:path w="8782050" h="6267450">
                <a:moveTo>
                  <a:pt x="7148449" y="4526407"/>
                </a:moveTo>
                <a:lnTo>
                  <a:pt x="7145020" y="4513707"/>
                </a:lnTo>
                <a:lnTo>
                  <a:pt x="7145020" y="4501007"/>
                </a:lnTo>
                <a:lnTo>
                  <a:pt x="7136130" y="4501007"/>
                </a:lnTo>
                <a:lnTo>
                  <a:pt x="7120128" y="4513707"/>
                </a:lnTo>
                <a:lnTo>
                  <a:pt x="7074154" y="4513707"/>
                </a:lnTo>
                <a:lnTo>
                  <a:pt x="7072376" y="4526407"/>
                </a:lnTo>
                <a:lnTo>
                  <a:pt x="7068820" y="4526407"/>
                </a:lnTo>
                <a:lnTo>
                  <a:pt x="7090029" y="4539107"/>
                </a:lnTo>
                <a:lnTo>
                  <a:pt x="7114794" y="4539107"/>
                </a:lnTo>
                <a:lnTo>
                  <a:pt x="7136130" y="4526407"/>
                </a:lnTo>
                <a:lnTo>
                  <a:pt x="7148449" y="4526407"/>
                </a:lnTo>
                <a:close/>
              </a:path>
              <a:path w="8782050" h="6267450">
                <a:moveTo>
                  <a:pt x="7169785" y="3929507"/>
                </a:moveTo>
                <a:lnTo>
                  <a:pt x="7148449" y="3929507"/>
                </a:lnTo>
                <a:lnTo>
                  <a:pt x="7148449" y="3904107"/>
                </a:lnTo>
                <a:lnTo>
                  <a:pt x="7118350" y="3904107"/>
                </a:lnTo>
                <a:lnTo>
                  <a:pt x="7114794" y="3916807"/>
                </a:lnTo>
                <a:lnTo>
                  <a:pt x="7114794" y="3942207"/>
                </a:lnTo>
                <a:lnTo>
                  <a:pt x="7127240" y="3942207"/>
                </a:lnTo>
                <a:lnTo>
                  <a:pt x="7130796" y="3954907"/>
                </a:lnTo>
                <a:lnTo>
                  <a:pt x="7130796" y="3967607"/>
                </a:lnTo>
                <a:lnTo>
                  <a:pt x="7136130" y="3980307"/>
                </a:lnTo>
                <a:lnTo>
                  <a:pt x="7145020" y="3980307"/>
                </a:lnTo>
                <a:lnTo>
                  <a:pt x="7155561" y="3967607"/>
                </a:lnTo>
                <a:lnTo>
                  <a:pt x="7160895" y="3954907"/>
                </a:lnTo>
                <a:lnTo>
                  <a:pt x="7164451" y="3954907"/>
                </a:lnTo>
                <a:lnTo>
                  <a:pt x="7169785" y="3929507"/>
                </a:lnTo>
                <a:close/>
              </a:path>
              <a:path w="8782050" h="6267450">
                <a:moveTo>
                  <a:pt x="7194550" y="4234307"/>
                </a:moveTo>
                <a:lnTo>
                  <a:pt x="7143242" y="4234307"/>
                </a:lnTo>
                <a:lnTo>
                  <a:pt x="7123684" y="4234307"/>
                </a:lnTo>
                <a:lnTo>
                  <a:pt x="7086473" y="4234307"/>
                </a:lnTo>
                <a:lnTo>
                  <a:pt x="7074154" y="4247007"/>
                </a:lnTo>
                <a:lnTo>
                  <a:pt x="7061708" y="4285107"/>
                </a:lnTo>
                <a:lnTo>
                  <a:pt x="7040372" y="4335907"/>
                </a:lnTo>
                <a:lnTo>
                  <a:pt x="7040372" y="4348607"/>
                </a:lnTo>
                <a:lnTo>
                  <a:pt x="7047484" y="4374007"/>
                </a:lnTo>
                <a:lnTo>
                  <a:pt x="7052818" y="4386707"/>
                </a:lnTo>
                <a:lnTo>
                  <a:pt x="7056374" y="4399407"/>
                </a:lnTo>
                <a:lnTo>
                  <a:pt x="7052818" y="4424807"/>
                </a:lnTo>
                <a:lnTo>
                  <a:pt x="7059930" y="4424807"/>
                </a:lnTo>
                <a:lnTo>
                  <a:pt x="7059930" y="4437507"/>
                </a:lnTo>
                <a:lnTo>
                  <a:pt x="7086473" y="4437507"/>
                </a:lnTo>
                <a:lnTo>
                  <a:pt x="7086473" y="4348607"/>
                </a:lnTo>
                <a:lnTo>
                  <a:pt x="7102475" y="4374007"/>
                </a:lnTo>
                <a:lnTo>
                  <a:pt x="7118350" y="4399407"/>
                </a:lnTo>
                <a:lnTo>
                  <a:pt x="7136130" y="4424807"/>
                </a:lnTo>
                <a:lnTo>
                  <a:pt x="7143242" y="4424807"/>
                </a:lnTo>
                <a:lnTo>
                  <a:pt x="7148449" y="4437507"/>
                </a:lnTo>
                <a:lnTo>
                  <a:pt x="7148449" y="4424807"/>
                </a:lnTo>
                <a:lnTo>
                  <a:pt x="7155561" y="4424807"/>
                </a:lnTo>
                <a:lnTo>
                  <a:pt x="7148449" y="4386707"/>
                </a:lnTo>
                <a:lnTo>
                  <a:pt x="7143242" y="4361307"/>
                </a:lnTo>
                <a:lnTo>
                  <a:pt x="7130796" y="4348607"/>
                </a:lnTo>
                <a:lnTo>
                  <a:pt x="7120128" y="4323207"/>
                </a:lnTo>
                <a:lnTo>
                  <a:pt x="7145020" y="4297807"/>
                </a:lnTo>
                <a:lnTo>
                  <a:pt x="7160895" y="4297807"/>
                </a:lnTo>
                <a:lnTo>
                  <a:pt x="7160895" y="4272407"/>
                </a:lnTo>
                <a:lnTo>
                  <a:pt x="7093585" y="4297807"/>
                </a:lnTo>
                <a:lnTo>
                  <a:pt x="7090029" y="4297807"/>
                </a:lnTo>
                <a:lnTo>
                  <a:pt x="7086473" y="4285107"/>
                </a:lnTo>
                <a:lnTo>
                  <a:pt x="7081139" y="4285107"/>
                </a:lnTo>
                <a:lnTo>
                  <a:pt x="7081139" y="4259707"/>
                </a:lnTo>
                <a:lnTo>
                  <a:pt x="7176897" y="4259707"/>
                </a:lnTo>
                <a:lnTo>
                  <a:pt x="7185660" y="4247007"/>
                </a:lnTo>
                <a:lnTo>
                  <a:pt x="7194550" y="4234307"/>
                </a:lnTo>
                <a:close/>
              </a:path>
              <a:path w="8782050" h="6267450">
                <a:moveTo>
                  <a:pt x="7205218" y="4208907"/>
                </a:moveTo>
                <a:lnTo>
                  <a:pt x="7194550" y="4208907"/>
                </a:lnTo>
                <a:lnTo>
                  <a:pt x="7176897" y="4221607"/>
                </a:lnTo>
                <a:lnTo>
                  <a:pt x="7205218" y="4221607"/>
                </a:lnTo>
                <a:lnTo>
                  <a:pt x="7205218" y="4208907"/>
                </a:lnTo>
                <a:close/>
              </a:path>
              <a:path w="8782050" h="6267450">
                <a:moveTo>
                  <a:pt x="7217537" y="3929507"/>
                </a:moveTo>
                <a:lnTo>
                  <a:pt x="7205218" y="3904107"/>
                </a:lnTo>
                <a:lnTo>
                  <a:pt x="7189216" y="3878707"/>
                </a:lnTo>
                <a:lnTo>
                  <a:pt x="7176897" y="3866007"/>
                </a:lnTo>
                <a:lnTo>
                  <a:pt x="7172147" y="3840607"/>
                </a:lnTo>
                <a:lnTo>
                  <a:pt x="7169785" y="3827907"/>
                </a:lnTo>
                <a:lnTo>
                  <a:pt x="7120128" y="3827907"/>
                </a:lnTo>
                <a:lnTo>
                  <a:pt x="7120128" y="3815207"/>
                </a:lnTo>
                <a:lnTo>
                  <a:pt x="7114794" y="3815207"/>
                </a:lnTo>
                <a:lnTo>
                  <a:pt x="7118350" y="3777107"/>
                </a:lnTo>
                <a:lnTo>
                  <a:pt x="7123684" y="3751707"/>
                </a:lnTo>
                <a:lnTo>
                  <a:pt x="7127240" y="3726307"/>
                </a:lnTo>
                <a:lnTo>
                  <a:pt x="7127240" y="3688207"/>
                </a:lnTo>
                <a:lnTo>
                  <a:pt x="7106031" y="3688207"/>
                </a:lnTo>
                <a:lnTo>
                  <a:pt x="7097141" y="3700907"/>
                </a:lnTo>
                <a:lnTo>
                  <a:pt x="7086473" y="3700907"/>
                </a:lnTo>
                <a:lnTo>
                  <a:pt x="7074154" y="3739007"/>
                </a:lnTo>
                <a:lnTo>
                  <a:pt x="7072376" y="3777107"/>
                </a:lnTo>
                <a:lnTo>
                  <a:pt x="7074154" y="3815207"/>
                </a:lnTo>
                <a:lnTo>
                  <a:pt x="7084695" y="3853307"/>
                </a:lnTo>
                <a:lnTo>
                  <a:pt x="7093585" y="3878707"/>
                </a:lnTo>
                <a:lnTo>
                  <a:pt x="7097141" y="3878707"/>
                </a:lnTo>
                <a:lnTo>
                  <a:pt x="7098919" y="3891407"/>
                </a:lnTo>
                <a:lnTo>
                  <a:pt x="7102475" y="3891407"/>
                </a:lnTo>
                <a:lnTo>
                  <a:pt x="7102475" y="3878707"/>
                </a:lnTo>
                <a:lnTo>
                  <a:pt x="7109587" y="3853307"/>
                </a:lnTo>
                <a:lnTo>
                  <a:pt x="7109587" y="3840607"/>
                </a:lnTo>
                <a:lnTo>
                  <a:pt x="7145020" y="3866007"/>
                </a:lnTo>
                <a:lnTo>
                  <a:pt x="7176897" y="3891407"/>
                </a:lnTo>
                <a:lnTo>
                  <a:pt x="7182104" y="3891407"/>
                </a:lnTo>
                <a:lnTo>
                  <a:pt x="7180453" y="3904107"/>
                </a:lnTo>
                <a:lnTo>
                  <a:pt x="7173341" y="3904107"/>
                </a:lnTo>
                <a:lnTo>
                  <a:pt x="7169785" y="3916807"/>
                </a:lnTo>
                <a:lnTo>
                  <a:pt x="7169785" y="3929507"/>
                </a:lnTo>
                <a:lnTo>
                  <a:pt x="7173341" y="3942207"/>
                </a:lnTo>
                <a:lnTo>
                  <a:pt x="7180453" y="3942207"/>
                </a:lnTo>
                <a:lnTo>
                  <a:pt x="7182104" y="3954907"/>
                </a:lnTo>
                <a:lnTo>
                  <a:pt x="7192772" y="3942207"/>
                </a:lnTo>
                <a:lnTo>
                  <a:pt x="7198106" y="3942207"/>
                </a:lnTo>
                <a:lnTo>
                  <a:pt x="7198106" y="3929507"/>
                </a:lnTo>
                <a:lnTo>
                  <a:pt x="7217537" y="3929507"/>
                </a:lnTo>
                <a:close/>
              </a:path>
              <a:path w="8782050" h="6267450">
                <a:moveTo>
                  <a:pt x="7231761" y="4043807"/>
                </a:moveTo>
                <a:lnTo>
                  <a:pt x="7229983" y="4031107"/>
                </a:lnTo>
                <a:lnTo>
                  <a:pt x="7229983" y="3993007"/>
                </a:lnTo>
                <a:lnTo>
                  <a:pt x="7219315" y="3980307"/>
                </a:lnTo>
                <a:lnTo>
                  <a:pt x="7205218" y="3954907"/>
                </a:lnTo>
                <a:lnTo>
                  <a:pt x="7189216" y="3980307"/>
                </a:lnTo>
                <a:lnTo>
                  <a:pt x="7168007" y="3993007"/>
                </a:lnTo>
                <a:lnTo>
                  <a:pt x="7145020" y="4005707"/>
                </a:lnTo>
                <a:lnTo>
                  <a:pt x="7120128" y="4018407"/>
                </a:lnTo>
                <a:lnTo>
                  <a:pt x="7120128" y="4031107"/>
                </a:lnTo>
                <a:lnTo>
                  <a:pt x="7114794" y="4031107"/>
                </a:lnTo>
                <a:lnTo>
                  <a:pt x="7114794" y="4056507"/>
                </a:lnTo>
                <a:lnTo>
                  <a:pt x="7127240" y="4043807"/>
                </a:lnTo>
                <a:lnTo>
                  <a:pt x="7139686" y="4043807"/>
                </a:lnTo>
                <a:lnTo>
                  <a:pt x="7152005" y="4031107"/>
                </a:lnTo>
                <a:lnTo>
                  <a:pt x="7160895" y="4031107"/>
                </a:lnTo>
                <a:lnTo>
                  <a:pt x="7168007" y="4043807"/>
                </a:lnTo>
                <a:lnTo>
                  <a:pt x="7169785" y="4056507"/>
                </a:lnTo>
                <a:lnTo>
                  <a:pt x="7173341" y="4056507"/>
                </a:lnTo>
                <a:lnTo>
                  <a:pt x="7176897" y="4069207"/>
                </a:lnTo>
                <a:lnTo>
                  <a:pt x="7185660" y="4081907"/>
                </a:lnTo>
                <a:lnTo>
                  <a:pt x="7194550" y="4081907"/>
                </a:lnTo>
                <a:lnTo>
                  <a:pt x="7194550" y="4094607"/>
                </a:lnTo>
                <a:lnTo>
                  <a:pt x="7210552" y="4094607"/>
                </a:lnTo>
                <a:lnTo>
                  <a:pt x="7210552" y="4069207"/>
                </a:lnTo>
                <a:lnTo>
                  <a:pt x="7214108" y="4069207"/>
                </a:lnTo>
                <a:lnTo>
                  <a:pt x="7206996" y="4056507"/>
                </a:lnTo>
                <a:lnTo>
                  <a:pt x="7214108" y="4056507"/>
                </a:lnTo>
                <a:lnTo>
                  <a:pt x="7217537" y="4069207"/>
                </a:lnTo>
                <a:lnTo>
                  <a:pt x="7222871" y="4056507"/>
                </a:lnTo>
                <a:lnTo>
                  <a:pt x="7229983" y="4056507"/>
                </a:lnTo>
                <a:lnTo>
                  <a:pt x="7231761" y="4043807"/>
                </a:lnTo>
                <a:close/>
              </a:path>
              <a:path w="8782050" h="6267450">
                <a:moveTo>
                  <a:pt x="7244207" y="4513707"/>
                </a:moveTo>
                <a:lnTo>
                  <a:pt x="7217537" y="4513707"/>
                </a:lnTo>
                <a:lnTo>
                  <a:pt x="7185660" y="4539107"/>
                </a:lnTo>
                <a:lnTo>
                  <a:pt x="7155561" y="4564507"/>
                </a:lnTo>
                <a:lnTo>
                  <a:pt x="7160895" y="4564507"/>
                </a:lnTo>
                <a:lnTo>
                  <a:pt x="7164451" y="4577207"/>
                </a:lnTo>
                <a:lnTo>
                  <a:pt x="7176897" y="4577207"/>
                </a:lnTo>
                <a:lnTo>
                  <a:pt x="7198106" y="4551807"/>
                </a:lnTo>
                <a:lnTo>
                  <a:pt x="7222871" y="4539107"/>
                </a:lnTo>
                <a:lnTo>
                  <a:pt x="7244207" y="4513707"/>
                </a:lnTo>
                <a:close/>
              </a:path>
              <a:path w="8782050" h="6267450">
                <a:moveTo>
                  <a:pt x="7251319" y="3190367"/>
                </a:moveTo>
                <a:lnTo>
                  <a:pt x="7229983" y="3190367"/>
                </a:lnTo>
                <a:lnTo>
                  <a:pt x="7229983" y="3199003"/>
                </a:lnTo>
                <a:lnTo>
                  <a:pt x="7222871" y="3199003"/>
                </a:lnTo>
                <a:lnTo>
                  <a:pt x="7222871" y="3216402"/>
                </a:lnTo>
                <a:lnTo>
                  <a:pt x="7251319" y="3216402"/>
                </a:lnTo>
                <a:lnTo>
                  <a:pt x="7251319" y="3190367"/>
                </a:lnTo>
                <a:close/>
              </a:path>
              <a:path w="8782050" h="6267450">
                <a:moveTo>
                  <a:pt x="7256526" y="4361307"/>
                </a:moveTo>
                <a:lnTo>
                  <a:pt x="7254748" y="4361307"/>
                </a:lnTo>
                <a:lnTo>
                  <a:pt x="7251319" y="4348607"/>
                </a:lnTo>
                <a:lnTo>
                  <a:pt x="7222871" y="4348607"/>
                </a:lnTo>
                <a:lnTo>
                  <a:pt x="7222871" y="4374007"/>
                </a:lnTo>
                <a:lnTo>
                  <a:pt x="7256526" y="4374007"/>
                </a:lnTo>
                <a:lnTo>
                  <a:pt x="7256526" y="4361307"/>
                </a:lnTo>
                <a:close/>
              </a:path>
              <a:path w="8782050" h="6267450">
                <a:moveTo>
                  <a:pt x="7290181" y="4221607"/>
                </a:moveTo>
                <a:lnTo>
                  <a:pt x="7288403" y="4221607"/>
                </a:lnTo>
                <a:lnTo>
                  <a:pt x="7281418" y="4208907"/>
                </a:lnTo>
                <a:lnTo>
                  <a:pt x="7276084" y="4208907"/>
                </a:lnTo>
                <a:lnTo>
                  <a:pt x="7263638" y="4196207"/>
                </a:lnTo>
                <a:lnTo>
                  <a:pt x="7260082" y="4221607"/>
                </a:lnTo>
                <a:lnTo>
                  <a:pt x="7260082" y="4247007"/>
                </a:lnTo>
                <a:lnTo>
                  <a:pt x="7272528" y="4272407"/>
                </a:lnTo>
                <a:lnTo>
                  <a:pt x="7272528" y="4297807"/>
                </a:lnTo>
                <a:lnTo>
                  <a:pt x="7279640" y="4285107"/>
                </a:lnTo>
                <a:lnTo>
                  <a:pt x="7281418" y="4285107"/>
                </a:lnTo>
                <a:lnTo>
                  <a:pt x="7281418" y="4272407"/>
                </a:lnTo>
                <a:lnTo>
                  <a:pt x="7284974" y="4259707"/>
                </a:lnTo>
                <a:lnTo>
                  <a:pt x="7290181" y="4259707"/>
                </a:lnTo>
                <a:lnTo>
                  <a:pt x="7290181" y="4221607"/>
                </a:lnTo>
                <a:close/>
              </a:path>
              <a:path w="8782050" h="6267450">
                <a:moveTo>
                  <a:pt x="7325614" y="3307842"/>
                </a:moveTo>
                <a:lnTo>
                  <a:pt x="7322185" y="3301365"/>
                </a:lnTo>
                <a:lnTo>
                  <a:pt x="7322185" y="3296920"/>
                </a:lnTo>
                <a:lnTo>
                  <a:pt x="7318629" y="3296920"/>
                </a:lnTo>
                <a:lnTo>
                  <a:pt x="7313295" y="3292602"/>
                </a:lnTo>
                <a:lnTo>
                  <a:pt x="7309739" y="3305683"/>
                </a:lnTo>
                <a:lnTo>
                  <a:pt x="7306183" y="3312160"/>
                </a:lnTo>
                <a:lnTo>
                  <a:pt x="7302627" y="3320923"/>
                </a:lnTo>
                <a:lnTo>
                  <a:pt x="7297293" y="3323082"/>
                </a:lnTo>
                <a:lnTo>
                  <a:pt x="7297293" y="3349244"/>
                </a:lnTo>
                <a:lnTo>
                  <a:pt x="7313295" y="3349244"/>
                </a:lnTo>
                <a:lnTo>
                  <a:pt x="7315073" y="3338322"/>
                </a:lnTo>
                <a:lnTo>
                  <a:pt x="7322185" y="3327400"/>
                </a:lnTo>
                <a:lnTo>
                  <a:pt x="7325614" y="3316605"/>
                </a:lnTo>
                <a:lnTo>
                  <a:pt x="7325614" y="3307842"/>
                </a:lnTo>
                <a:close/>
              </a:path>
              <a:path w="8782050" h="6267450">
                <a:moveTo>
                  <a:pt x="7346950" y="4386707"/>
                </a:moveTo>
                <a:lnTo>
                  <a:pt x="7343394" y="4374007"/>
                </a:lnTo>
                <a:lnTo>
                  <a:pt x="7343394" y="4361307"/>
                </a:lnTo>
                <a:lnTo>
                  <a:pt x="7339838" y="4361307"/>
                </a:lnTo>
                <a:lnTo>
                  <a:pt x="7339838" y="4348607"/>
                </a:lnTo>
                <a:lnTo>
                  <a:pt x="7272528" y="4348607"/>
                </a:lnTo>
                <a:lnTo>
                  <a:pt x="7272528" y="4361307"/>
                </a:lnTo>
                <a:lnTo>
                  <a:pt x="7300849" y="4361307"/>
                </a:lnTo>
                <a:lnTo>
                  <a:pt x="7322185" y="4374007"/>
                </a:lnTo>
                <a:lnTo>
                  <a:pt x="7339838" y="4386707"/>
                </a:lnTo>
                <a:lnTo>
                  <a:pt x="7346950" y="4386707"/>
                </a:lnTo>
                <a:close/>
              </a:path>
              <a:path w="8782050" h="6267450">
                <a:moveTo>
                  <a:pt x="7449693" y="4437507"/>
                </a:moveTo>
                <a:lnTo>
                  <a:pt x="7426706" y="4424807"/>
                </a:lnTo>
                <a:lnTo>
                  <a:pt x="7426706" y="4475607"/>
                </a:lnTo>
                <a:lnTo>
                  <a:pt x="7433691" y="4462907"/>
                </a:lnTo>
                <a:lnTo>
                  <a:pt x="7449693" y="4450207"/>
                </a:lnTo>
                <a:lnTo>
                  <a:pt x="7449693" y="4437507"/>
                </a:lnTo>
                <a:close/>
              </a:path>
              <a:path w="8782050" h="6267450">
                <a:moveTo>
                  <a:pt x="7578979" y="950976"/>
                </a:moveTo>
                <a:lnTo>
                  <a:pt x="7557770" y="938276"/>
                </a:lnTo>
                <a:lnTo>
                  <a:pt x="7550658" y="963676"/>
                </a:lnTo>
                <a:lnTo>
                  <a:pt x="7578979" y="963676"/>
                </a:lnTo>
                <a:lnTo>
                  <a:pt x="7578979" y="950976"/>
                </a:lnTo>
                <a:close/>
              </a:path>
              <a:path w="8782050" h="6267450">
                <a:moveTo>
                  <a:pt x="7652893" y="1044448"/>
                </a:moveTo>
                <a:lnTo>
                  <a:pt x="7645781" y="1009650"/>
                </a:lnTo>
                <a:lnTo>
                  <a:pt x="7619238" y="1003173"/>
                </a:lnTo>
                <a:lnTo>
                  <a:pt x="7590917" y="994410"/>
                </a:lnTo>
                <a:lnTo>
                  <a:pt x="7557262" y="994410"/>
                </a:lnTo>
                <a:lnTo>
                  <a:pt x="7557262" y="1009650"/>
                </a:lnTo>
                <a:lnTo>
                  <a:pt x="7559040" y="1022731"/>
                </a:lnTo>
                <a:lnTo>
                  <a:pt x="7559040" y="1033526"/>
                </a:lnTo>
                <a:lnTo>
                  <a:pt x="7562596" y="1044448"/>
                </a:lnTo>
                <a:lnTo>
                  <a:pt x="7652893" y="1044448"/>
                </a:lnTo>
                <a:close/>
              </a:path>
              <a:path w="8782050" h="6267450">
                <a:moveTo>
                  <a:pt x="7671181" y="760476"/>
                </a:moveTo>
                <a:lnTo>
                  <a:pt x="7646416" y="785876"/>
                </a:lnTo>
                <a:lnTo>
                  <a:pt x="7625080" y="798576"/>
                </a:lnTo>
                <a:lnTo>
                  <a:pt x="7596759" y="811276"/>
                </a:lnTo>
                <a:lnTo>
                  <a:pt x="7596759" y="760476"/>
                </a:lnTo>
                <a:lnTo>
                  <a:pt x="7591425" y="735076"/>
                </a:lnTo>
                <a:lnTo>
                  <a:pt x="7575423" y="735076"/>
                </a:lnTo>
                <a:lnTo>
                  <a:pt x="7525893" y="760476"/>
                </a:lnTo>
                <a:lnTo>
                  <a:pt x="7509891" y="760476"/>
                </a:lnTo>
                <a:lnTo>
                  <a:pt x="7497572" y="773176"/>
                </a:lnTo>
                <a:lnTo>
                  <a:pt x="7495794" y="785876"/>
                </a:lnTo>
                <a:lnTo>
                  <a:pt x="7492238" y="785876"/>
                </a:lnTo>
                <a:lnTo>
                  <a:pt x="7485126" y="811276"/>
                </a:lnTo>
                <a:lnTo>
                  <a:pt x="7483348" y="811276"/>
                </a:lnTo>
                <a:lnTo>
                  <a:pt x="7492238" y="862076"/>
                </a:lnTo>
                <a:lnTo>
                  <a:pt x="7508113" y="887476"/>
                </a:lnTo>
                <a:lnTo>
                  <a:pt x="7529449" y="912876"/>
                </a:lnTo>
                <a:lnTo>
                  <a:pt x="7538339" y="912876"/>
                </a:lnTo>
                <a:lnTo>
                  <a:pt x="7557770" y="900176"/>
                </a:lnTo>
                <a:lnTo>
                  <a:pt x="7612634" y="900176"/>
                </a:lnTo>
                <a:lnTo>
                  <a:pt x="7642860" y="887476"/>
                </a:lnTo>
                <a:lnTo>
                  <a:pt x="7671181" y="887476"/>
                </a:lnTo>
                <a:lnTo>
                  <a:pt x="7671181" y="760476"/>
                </a:lnTo>
                <a:close/>
              </a:path>
              <a:path w="8782050" h="6267450">
                <a:moveTo>
                  <a:pt x="7679436" y="2589657"/>
                </a:moveTo>
                <a:lnTo>
                  <a:pt x="7678166" y="2583053"/>
                </a:lnTo>
                <a:lnTo>
                  <a:pt x="7670673" y="2543937"/>
                </a:lnTo>
                <a:lnTo>
                  <a:pt x="7654671" y="2502535"/>
                </a:lnTo>
                <a:lnTo>
                  <a:pt x="7645781" y="2465578"/>
                </a:lnTo>
                <a:lnTo>
                  <a:pt x="7640447" y="2426335"/>
                </a:lnTo>
                <a:lnTo>
                  <a:pt x="7640447" y="2358898"/>
                </a:lnTo>
                <a:lnTo>
                  <a:pt x="7629906" y="2332863"/>
                </a:lnTo>
                <a:lnTo>
                  <a:pt x="7629906" y="2328418"/>
                </a:lnTo>
                <a:lnTo>
                  <a:pt x="7628128" y="2328418"/>
                </a:lnTo>
                <a:lnTo>
                  <a:pt x="7628128" y="2324100"/>
                </a:lnTo>
                <a:lnTo>
                  <a:pt x="7624572" y="2319782"/>
                </a:lnTo>
                <a:lnTo>
                  <a:pt x="7621016" y="2335022"/>
                </a:lnTo>
                <a:lnTo>
                  <a:pt x="7619238" y="2347976"/>
                </a:lnTo>
                <a:lnTo>
                  <a:pt x="7615682" y="2354580"/>
                </a:lnTo>
                <a:lnTo>
                  <a:pt x="7612126" y="2363216"/>
                </a:lnTo>
                <a:lnTo>
                  <a:pt x="7608570" y="2369820"/>
                </a:lnTo>
                <a:lnTo>
                  <a:pt x="7603236" y="2380615"/>
                </a:lnTo>
                <a:lnTo>
                  <a:pt x="7603236" y="2465578"/>
                </a:lnTo>
                <a:lnTo>
                  <a:pt x="7608570" y="2498217"/>
                </a:lnTo>
                <a:lnTo>
                  <a:pt x="7608570" y="2650490"/>
                </a:lnTo>
                <a:lnTo>
                  <a:pt x="7612126" y="2694051"/>
                </a:lnTo>
                <a:lnTo>
                  <a:pt x="7619238" y="2715768"/>
                </a:lnTo>
                <a:lnTo>
                  <a:pt x="7624572" y="2711450"/>
                </a:lnTo>
                <a:lnTo>
                  <a:pt x="7628128" y="2711450"/>
                </a:lnTo>
                <a:lnTo>
                  <a:pt x="7637018" y="2707132"/>
                </a:lnTo>
                <a:lnTo>
                  <a:pt x="7652893" y="2707132"/>
                </a:lnTo>
                <a:lnTo>
                  <a:pt x="7645781" y="2670175"/>
                </a:lnTo>
                <a:lnTo>
                  <a:pt x="7642225" y="2644013"/>
                </a:lnTo>
                <a:lnTo>
                  <a:pt x="7637018" y="2617851"/>
                </a:lnTo>
                <a:lnTo>
                  <a:pt x="7637018" y="2583053"/>
                </a:lnTo>
                <a:lnTo>
                  <a:pt x="7679436" y="2589657"/>
                </a:lnTo>
                <a:close/>
              </a:path>
              <a:path w="8782050" h="6267450">
                <a:moveTo>
                  <a:pt x="7704836" y="2822575"/>
                </a:moveTo>
                <a:lnTo>
                  <a:pt x="7674737" y="2787777"/>
                </a:lnTo>
                <a:lnTo>
                  <a:pt x="7655179" y="2781173"/>
                </a:lnTo>
                <a:lnTo>
                  <a:pt x="7640955" y="2765933"/>
                </a:lnTo>
                <a:lnTo>
                  <a:pt x="7625080" y="2737739"/>
                </a:lnTo>
                <a:lnTo>
                  <a:pt x="7609078" y="2757297"/>
                </a:lnTo>
                <a:lnTo>
                  <a:pt x="7603871" y="2787777"/>
                </a:lnTo>
                <a:lnTo>
                  <a:pt x="7603871" y="2826893"/>
                </a:lnTo>
                <a:lnTo>
                  <a:pt x="7596759" y="2826893"/>
                </a:lnTo>
                <a:lnTo>
                  <a:pt x="7591425" y="2829052"/>
                </a:lnTo>
                <a:lnTo>
                  <a:pt x="7582535" y="2829052"/>
                </a:lnTo>
                <a:lnTo>
                  <a:pt x="7570089" y="2833497"/>
                </a:lnTo>
                <a:lnTo>
                  <a:pt x="7570089" y="2842133"/>
                </a:lnTo>
                <a:lnTo>
                  <a:pt x="7566660" y="2844292"/>
                </a:lnTo>
                <a:lnTo>
                  <a:pt x="7563104" y="2848610"/>
                </a:lnTo>
                <a:lnTo>
                  <a:pt x="7563104" y="2883535"/>
                </a:lnTo>
                <a:lnTo>
                  <a:pt x="7566660" y="2890012"/>
                </a:lnTo>
                <a:lnTo>
                  <a:pt x="7570089" y="2898775"/>
                </a:lnTo>
                <a:lnTo>
                  <a:pt x="7578979" y="2905252"/>
                </a:lnTo>
                <a:lnTo>
                  <a:pt x="7591425" y="2905252"/>
                </a:lnTo>
                <a:lnTo>
                  <a:pt x="7571867" y="2940050"/>
                </a:lnTo>
                <a:lnTo>
                  <a:pt x="7563104" y="2966212"/>
                </a:lnTo>
                <a:lnTo>
                  <a:pt x="7557770" y="2996692"/>
                </a:lnTo>
                <a:lnTo>
                  <a:pt x="7550658" y="3022727"/>
                </a:lnTo>
                <a:lnTo>
                  <a:pt x="7534783" y="3046730"/>
                </a:lnTo>
                <a:lnTo>
                  <a:pt x="7509891" y="3072765"/>
                </a:lnTo>
                <a:lnTo>
                  <a:pt x="7508113" y="3077210"/>
                </a:lnTo>
                <a:lnTo>
                  <a:pt x="7501001" y="3077210"/>
                </a:lnTo>
                <a:lnTo>
                  <a:pt x="7497572" y="3072765"/>
                </a:lnTo>
                <a:lnTo>
                  <a:pt x="7495794" y="3066288"/>
                </a:lnTo>
                <a:lnTo>
                  <a:pt x="7485126" y="3072765"/>
                </a:lnTo>
                <a:lnTo>
                  <a:pt x="7479792" y="3083699"/>
                </a:lnTo>
                <a:lnTo>
                  <a:pt x="7476236" y="3092462"/>
                </a:lnTo>
                <a:lnTo>
                  <a:pt x="7472680" y="3103245"/>
                </a:lnTo>
                <a:lnTo>
                  <a:pt x="7467346" y="3114167"/>
                </a:lnTo>
                <a:lnTo>
                  <a:pt x="7460361" y="3125101"/>
                </a:lnTo>
                <a:lnTo>
                  <a:pt x="7449693" y="3125101"/>
                </a:lnTo>
                <a:lnTo>
                  <a:pt x="7439025" y="3122930"/>
                </a:lnTo>
                <a:lnTo>
                  <a:pt x="7426706" y="3122930"/>
                </a:lnTo>
                <a:lnTo>
                  <a:pt x="7414260" y="3125101"/>
                </a:lnTo>
                <a:lnTo>
                  <a:pt x="7380605" y="3144647"/>
                </a:lnTo>
                <a:lnTo>
                  <a:pt x="7352284" y="3175127"/>
                </a:lnTo>
                <a:lnTo>
                  <a:pt x="7330948" y="3209925"/>
                </a:lnTo>
                <a:lnTo>
                  <a:pt x="7313295" y="3209925"/>
                </a:lnTo>
                <a:lnTo>
                  <a:pt x="7318629" y="3231642"/>
                </a:lnTo>
                <a:lnTo>
                  <a:pt x="7325614" y="3246882"/>
                </a:lnTo>
                <a:lnTo>
                  <a:pt x="7330948" y="3292602"/>
                </a:lnTo>
                <a:lnTo>
                  <a:pt x="7352284" y="3292602"/>
                </a:lnTo>
                <a:lnTo>
                  <a:pt x="7359269" y="3277362"/>
                </a:lnTo>
                <a:lnTo>
                  <a:pt x="7364603" y="3262122"/>
                </a:lnTo>
                <a:lnTo>
                  <a:pt x="7375271" y="3251200"/>
                </a:lnTo>
                <a:lnTo>
                  <a:pt x="7371715" y="3231642"/>
                </a:lnTo>
                <a:lnTo>
                  <a:pt x="7371715" y="3214243"/>
                </a:lnTo>
                <a:lnTo>
                  <a:pt x="7364603" y="3209925"/>
                </a:lnTo>
                <a:lnTo>
                  <a:pt x="7359269" y="3199003"/>
                </a:lnTo>
                <a:lnTo>
                  <a:pt x="7359269" y="3190367"/>
                </a:lnTo>
                <a:lnTo>
                  <a:pt x="7371715" y="3194685"/>
                </a:lnTo>
                <a:lnTo>
                  <a:pt x="7377049" y="3199003"/>
                </a:lnTo>
                <a:lnTo>
                  <a:pt x="7384161" y="3199003"/>
                </a:lnTo>
                <a:lnTo>
                  <a:pt x="7384161" y="3225165"/>
                </a:lnTo>
                <a:lnTo>
                  <a:pt x="7387717" y="3231642"/>
                </a:lnTo>
                <a:lnTo>
                  <a:pt x="7396480" y="3229483"/>
                </a:lnTo>
                <a:lnTo>
                  <a:pt x="7405370" y="3229483"/>
                </a:lnTo>
                <a:lnTo>
                  <a:pt x="7412482" y="3220847"/>
                </a:lnTo>
                <a:lnTo>
                  <a:pt x="7414260" y="3220847"/>
                </a:lnTo>
                <a:lnTo>
                  <a:pt x="7417816" y="3216402"/>
                </a:lnTo>
                <a:lnTo>
                  <a:pt x="7433691" y="3216402"/>
                </a:lnTo>
                <a:lnTo>
                  <a:pt x="7437247" y="3209925"/>
                </a:lnTo>
                <a:lnTo>
                  <a:pt x="7439025" y="3199003"/>
                </a:lnTo>
                <a:lnTo>
                  <a:pt x="7439025" y="3190367"/>
                </a:lnTo>
                <a:lnTo>
                  <a:pt x="7442581" y="3175127"/>
                </a:lnTo>
                <a:lnTo>
                  <a:pt x="7451471" y="3190367"/>
                </a:lnTo>
                <a:lnTo>
                  <a:pt x="7460361" y="3209925"/>
                </a:lnTo>
                <a:lnTo>
                  <a:pt x="7504557" y="3185922"/>
                </a:lnTo>
                <a:lnTo>
                  <a:pt x="7523670" y="3175127"/>
                </a:lnTo>
                <a:lnTo>
                  <a:pt x="7550658" y="3159899"/>
                </a:lnTo>
                <a:lnTo>
                  <a:pt x="7591425" y="3133737"/>
                </a:lnTo>
                <a:lnTo>
                  <a:pt x="7594981" y="3088005"/>
                </a:lnTo>
                <a:lnTo>
                  <a:pt x="7607300" y="3022727"/>
                </a:lnTo>
                <a:lnTo>
                  <a:pt x="7609078" y="2996692"/>
                </a:lnTo>
                <a:lnTo>
                  <a:pt x="7609078" y="2970530"/>
                </a:lnTo>
                <a:lnTo>
                  <a:pt x="7607300" y="2935732"/>
                </a:lnTo>
                <a:lnTo>
                  <a:pt x="7596759" y="2890012"/>
                </a:lnTo>
                <a:lnTo>
                  <a:pt x="7603871" y="2887853"/>
                </a:lnTo>
                <a:lnTo>
                  <a:pt x="7607300" y="2879090"/>
                </a:lnTo>
                <a:lnTo>
                  <a:pt x="7612634" y="2874772"/>
                </a:lnTo>
                <a:lnTo>
                  <a:pt x="7619746" y="2872613"/>
                </a:lnTo>
                <a:lnTo>
                  <a:pt x="7625080" y="2874772"/>
                </a:lnTo>
                <a:lnTo>
                  <a:pt x="7630414" y="2879090"/>
                </a:lnTo>
                <a:lnTo>
                  <a:pt x="7637526" y="2890012"/>
                </a:lnTo>
                <a:lnTo>
                  <a:pt x="7655179" y="2879090"/>
                </a:lnTo>
                <a:lnTo>
                  <a:pt x="7660462" y="2872613"/>
                </a:lnTo>
                <a:lnTo>
                  <a:pt x="7667625" y="2863850"/>
                </a:lnTo>
                <a:lnTo>
                  <a:pt x="7683500" y="2848610"/>
                </a:lnTo>
                <a:lnTo>
                  <a:pt x="7704836" y="2842133"/>
                </a:lnTo>
                <a:lnTo>
                  <a:pt x="7704836" y="2822575"/>
                </a:lnTo>
                <a:close/>
              </a:path>
              <a:path w="8782050" h="6267450">
                <a:moveTo>
                  <a:pt x="7807579" y="5629808"/>
                </a:moveTo>
                <a:lnTo>
                  <a:pt x="7804023" y="5594997"/>
                </a:lnTo>
                <a:lnTo>
                  <a:pt x="7802118" y="5588470"/>
                </a:lnTo>
                <a:lnTo>
                  <a:pt x="7795133" y="5564530"/>
                </a:lnTo>
                <a:lnTo>
                  <a:pt x="7779258" y="5584114"/>
                </a:lnTo>
                <a:lnTo>
                  <a:pt x="7761478" y="5588470"/>
                </a:lnTo>
                <a:lnTo>
                  <a:pt x="7740269" y="5573230"/>
                </a:lnTo>
                <a:lnTo>
                  <a:pt x="7715377" y="5573230"/>
                </a:lnTo>
                <a:lnTo>
                  <a:pt x="7727823" y="5614581"/>
                </a:lnTo>
                <a:lnTo>
                  <a:pt x="7740269" y="5660275"/>
                </a:lnTo>
                <a:lnTo>
                  <a:pt x="7749032" y="5705983"/>
                </a:lnTo>
                <a:lnTo>
                  <a:pt x="7770368" y="5692927"/>
                </a:lnTo>
                <a:lnTo>
                  <a:pt x="7786243" y="5682043"/>
                </a:lnTo>
                <a:lnTo>
                  <a:pt x="7800467" y="5662460"/>
                </a:lnTo>
                <a:lnTo>
                  <a:pt x="7807579" y="5629808"/>
                </a:lnTo>
                <a:close/>
              </a:path>
              <a:path w="8782050" h="6267450">
                <a:moveTo>
                  <a:pt x="7823581" y="912876"/>
                </a:moveTo>
                <a:lnTo>
                  <a:pt x="7816469" y="887476"/>
                </a:lnTo>
                <a:lnTo>
                  <a:pt x="7804023" y="862076"/>
                </a:lnTo>
                <a:lnTo>
                  <a:pt x="7786370" y="836676"/>
                </a:lnTo>
                <a:lnTo>
                  <a:pt x="7761478" y="823976"/>
                </a:lnTo>
                <a:lnTo>
                  <a:pt x="7733157" y="823976"/>
                </a:lnTo>
                <a:lnTo>
                  <a:pt x="7704836" y="811276"/>
                </a:lnTo>
                <a:lnTo>
                  <a:pt x="7704836" y="836676"/>
                </a:lnTo>
                <a:lnTo>
                  <a:pt x="7699502" y="836676"/>
                </a:lnTo>
                <a:lnTo>
                  <a:pt x="7717282" y="874776"/>
                </a:lnTo>
                <a:lnTo>
                  <a:pt x="7745603" y="900176"/>
                </a:lnTo>
                <a:lnTo>
                  <a:pt x="7782814" y="912876"/>
                </a:lnTo>
                <a:lnTo>
                  <a:pt x="7823581" y="912876"/>
                </a:lnTo>
                <a:close/>
              </a:path>
              <a:path w="8782050" h="6267450">
                <a:moveTo>
                  <a:pt x="7835900" y="4577207"/>
                </a:moveTo>
                <a:lnTo>
                  <a:pt x="7800467" y="4551807"/>
                </a:lnTo>
                <a:lnTo>
                  <a:pt x="7770368" y="4526407"/>
                </a:lnTo>
                <a:lnTo>
                  <a:pt x="7749032" y="4488307"/>
                </a:lnTo>
                <a:lnTo>
                  <a:pt x="7742047" y="4475607"/>
                </a:lnTo>
                <a:lnTo>
                  <a:pt x="7761478" y="4475607"/>
                </a:lnTo>
                <a:lnTo>
                  <a:pt x="7761478" y="4450207"/>
                </a:lnTo>
                <a:lnTo>
                  <a:pt x="7742047" y="4450207"/>
                </a:lnTo>
                <a:lnTo>
                  <a:pt x="7727823" y="4437507"/>
                </a:lnTo>
                <a:lnTo>
                  <a:pt x="7704836" y="4437507"/>
                </a:lnTo>
                <a:lnTo>
                  <a:pt x="7692390" y="4399407"/>
                </a:lnTo>
                <a:lnTo>
                  <a:pt x="7667625" y="4386707"/>
                </a:lnTo>
                <a:lnTo>
                  <a:pt x="7637526" y="4361307"/>
                </a:lnTo>
                <a:lnTo>
                  <a:pt x="7600315" y="4348607"/>
                </a:lnTo>
                <a:lnTo>
                  <a:pt x="7570089" y="4323207"/>
                </a:lnTo>
                <a:lnTo>
                  <a:pt x="7545324" y="4310507"/>
                </a:lnTo>
                <a:lnTo>
                  <a:pt x="7513447" y="4310507"/>
                </a:lnTo>
                <a:lnTo>
                  <a:pt x="7492238" y="4323207"/>
                </a:lnTo>
                <a:lnTo>
                  <a:pt x="7460361" y="4348607"/>
                </a:lnTo>
                <a:lnTo>
                  <a:pt x="7460361" y="4361307"/>
                </a:lnTo>
                <a:lnTo>
                  <a:pt x="7455027" y="4361307"/>
                </a:lnTo>
                <a:lnTo>
                  <a:pt x="7455027" y="4348607"/>
                </a:lnTo>
                <a:lnTo>
                  <a:pt x="7442581" y="4335907"/>
                </a:lnTo>
                <a:lnTo>
                  <a:pt x="7433691" y="4310507"/>
                </a:lnTo>
                <a:lnTo>
                  <a:pt x="7426706" y="4285107"/>
                </a:lnTo>
                <a:lnTo>
                  <a:pt x="7339838" y="4285107"/>
                </a:lnTo>
                <a:lnTo>
                  <a:pt x="7339838" y="4297807"/>
                </a:lnTo>
                <a:lnTo>
                  <a:pt x="7355840" y="4310507"/>
                </a:lnTo>
                <a:lnTo>
                  <a:pt x="7375271" y="4323207"/>
                </a:lnTo>
                <a:lnTo>
                  <a:pt x="7393051" y="4323207"/>
                </a:lnTo>
                <a:lnTo>
                  <a:pt x="7389495" y="4335907"/>
                </a:lnTo>
                <a:lnTo>
                  <a:pt x="7380605" y="4335907"/>
                </a:lnTo>
                <a:lnTo>
                  <a:pt x="7375271" y="4348607"/>
                </a:lnTo>
                <a:lnTo>
                  <a:pt x="7389495" y="4361307"/>
                </a:lnTo>
                <a:lnTo>
                  <a:pt x="7412482" y="4386707"/>
                </a:lnTo>
                <a:lnTo>
                  <a:pt x="7439025" y="4386707"/>
                </a:lnTo>
                <a:lnTo>
                  <a:pt x="7467346" y="4399407"/>
                </a:lnTo>
                <a:lnTo>
                  <a:pt x="7492238" y="4412107"/>
                </a:lnTo>
                <a:lnTo>
                  <a:pt x="7513447" y="4424807"/>
                </a:lnTo>
                <a:lnTo>
                  <a:pt x="7529449" y="4462907"/>
                </a:lnTo>
                <a:lnTo>
                  <a:pt x="7533005" y="4475607"/>
                </a:lnTo>
                <a:lnTo>
                  <a:pt x="7529449" y="4475607"/>
                </a:lnTo>
                <a:lnTo>
                  <a:pt x="7525893" y="4488307"/>
                </a:lnTo>
                <a:lnTo>
                  <a:pt x="7522337" y="4488307"/>
                </a:lnTo>
                <a:lnTo>
                  <a:pt x="7520559" y="4501007"/>
                </a:lnTo>
                <a:lnTo>
                  <a:pt x="7517003" y="4513707"/>
                </a:lnTo>
                <a:lnTo>
                  <a:pt x="7570089" y="4513707"/>
                </a:lnTo>
                <a:lnTo>
                  <a:pt x="7612634" y="4539107"/>
                </a:lnTo>
                <a:lnTo>
                  <a:pt x="7633970" y="4539107"/>
                </a:lnTo>
                <a:lnTo>
                  <a:pt x="7655179" y="4513707"/>
                </a:lnTo>
                <a:lnTo>
                  <a:pt x="7695946" y="4513707"/>
                </a:lnTo>
                <a:lnTo>
                  <a:pt x="7720711" y="4526407"/>
                </a:lnTo>
                <a:lnTo>
                  <a:pt x="7727823" y="4539107"/>
                </a:lnTo>
                <a:lnTo>
                  <a:pt x="7733157" y="4551807"/>
                </a:lnTo>
                <a:lnTo>
                  <a:pt x="7740269" y="4564507"/>
                </a:lnTo>
                <a:lnTo>
                  <a:pt x="7745603" y="4564507"/>
                </a:lnTo>
                <a:lnTo>
                  <a:pt x="7754366" y="4577207"/>
                </a:lnTo>
                <a:lnTo>
                  <a:pt x="7782687" y="4577207"/>
                </a:lnTo>
                <a:lnTo>
                  <a:pt x="7789799" y="4589907"/>
                </a:lnTo>
                <a:lnTo>
                  <a:pt x="7835900" y="4589907"/>
                </a:lnTo>
                <a:lnTo>
                  <a:pt x="7835900" y="4577207"/>
                </a:lnTo>
                <a:close/>
              </a:path>
              <a:path w="8782050" h="6267450">
                <a:moveTo>
                  <a:pt x="7885557" y="4389564"/>
                </a:moveTo>
                <a:lnTo>
                  <a:pt x="7882001" y="4386707"/>
                </a:lnTo>
                <a:lnTo>
                  <a:pt x="7869555" y="4386707"/>
                </a:lnTo>
                <a:lnTo>
                  <a:pt x="7848346" y="4399407"/>
                </a:lnTo>
                <a:lnTo>
                  <a:pt x="7819898" y="4412107"/>
                </a:lnTo>
                <a:lnTo>
                  <a:pt x="7782687" y="4424807"/>
                </a:lnTo>
                <a:lnTo>
                  <a:pt x="7782687" y="4437507"/>
                </a:lnTo>
                <a:lnTo>
                  <a:pt x="7804023" y="4437507"/>
                </a:lnTo>
                <a:lnTo>
                  <a:pt x="7812913" y="4450207"/>
                </a:lnTo>
                <a:lnTo>
                  <a:pt x="7823454" y="4450207"/>
                </a:lnTo>
                <a:lnTo>
                  <a:pt x="7885557" y="4424807"/>
                </a:lnTo>
                <a:lnTo>
                  <a:pt x="7885557" y="4389564"/>
                </a:lnTo>
                <a:close/>
              </a:path>
              <a:path w="8782050" h="6267450">
                <a:moveTo>
                  <a:pt x="7903210" y="4399407"/>
                </a:moveTo>
                <a:lnTo>
                  <a:pt x="7897876" y="4374007"/>
                </a:lnTo>
                <a:lnTo>
                  <a:pt x="7885557" y="4348607"/>
                </a:lnTo>
                <a:lnTo>
                  <a:pt x="7869555" y="4323207"/>
                </a:lnTo>
                <a:lnTo>
                  <a:pt x="7835900" y="4323207"/>
                </a:lnTo>
                <a:lnTo>
                  <a:pt x="7848346" y="4348607"/>
                </a:lnTo>
                <a:lnTo>
                  <a:pt x="7865999" y="4361307"/>
                </a:lnTo>
                <a:lnTo>
                  <a:pt x="7882001" y="4386707"/>
                </a:lnTo>
                <a:lnTo>
                  <a:pt x="7885557" y="4386707"/>
                </a:lnTo>
                <a:lnTo>
                  <a:pt x="7885557" y="4389564"/>
                </a:lnTo>
                <a:lnTo>
                  <a:pt x="7897876" y="4399407"/>
                </a:lnTo>
                <a:lnTo>
                  <a:pt x="7903210" y="4399407"/>
                </a:lnTo>
                <a:close/>
              </a:path>
              <a:path w="8782050" h="6267450">
                <a:moveTo>
                  <a:pt x="7924419" y="5123307"/>
                </a:moveTo>
                <a:lnTo>
                  <a:pt x="7919212" y="5072507"/>
                </a:lnTo>
                <a:lnTo>
                  <a:pt x="7903210" y="5034407"/>
                </a:lnTo>
                <a:lnTo>
                  <a:pt x="7887335" y="5009007"/>
                </a:lnTo>
                <a:lnTo>
                  <a:pt x="7869555" y="4983607"/>
                </a:lnTo>
                <a:lnTo>
                  <a:pt x="7857109" y="4945507"/>
                </a:lnTo>
                <a:lnTo>
                  <a:pt x="7823454" y="4945507"/>
                </a:lnTo>
                <a:lnTo>
                  <a:pt x="7816469" y="4907407"/>
                </a:lnTo>
                <a:lnTo>
                  <a:pt x="7800467" y="4882007"/>
                </a:lnTo>
                <a:lnTo>
                  <a:pt x="7789799" y="4856607"/>
                </a:lnTo>
                <a:lnTo>
                  <a:pt x="7754366" y="4856607"/>
                </a:lnTo>
                <a:lnTo>
                  <a:pt x="7749032" y="4831207"/>
                </a:lnTo>
                <a:lnTo>
                  <a:pt x="7742047" y="4805807"/>
                </a:lnTo>
                <a:lnTo>
                  <a:pt x="7736116" y="4780407"/>
                </a:lnTo>
                <a:lnTo>
                  <a:pt x="7733157" y="4767707"/>
                </a:lnTo>
                <a:lnTo>
                  <a:pt x="7727823" y="4742307"/>
                </a:lnTo>
                <a:lnTo>
                  <a:pt x="7720711" y="4716907"/>
                </a:lnTo>
                <a:lnTo>
                  <a:pt x="7720711" y="4704207"/>
                </a:lnTo>
                <a:lnTo>
                  <a:pt x="7708392" y="4704207"/>
                </a:lnTo>
                <a:lnTo>
                  <a:pt x="7699502" y="4691507"/>
                </a:lnTo>
                <a:lnTo>
                  <a:pt x="7683500" y="4691507"/>
                </a:lnTo>
                <a:lnTo>
                  <a:pt x="7679944" y="4678807"/>
                </a:lnTo>
                <a:lnTo>
                  <a:pt x="7674737" y="4666107"/>
                </a:lnTo>
                <a:lnTo>
                  <a:pt x="7667625" y="4640707"/>
                </a:lnTo>
                <a:lnTo>
                  <a:pt x="7658735" y="4615307"/>
                </a:lnTo>
                <a:lnTo>
                  <a:pt x="7655179" y="4589907"/>
                </a:lnTo>
                <a:lnTo>
                  <a:pt x="7653401" y="4564507"/>
                </a:lnTo>
                <a:lnTo>
                  <a:pt x="7646289" y="4564507"/>
                </a:lnTo>
                <a:lnTo>
                  <a:pt x="7637526" y="4602607"/>
                </a:lnTo>
                <a:lnTo>
                  <a:pt x="7630414" y="4653407"/>
                </a:lnTo>
                <a:lnTo>
                  <a:pt x="7628636" y="4704207"/>
                </a:lnTo>
                <a:lnTo>
                  <a:pt x="7619746" y="4755007"/>
                </a:lnTo>
                <a:lnTo>
                  <a:pt x="7603871" y="4780407"/>
                </a:lnTo>
                <a:lnTo>
                  <a:pt x="7554214" y="4780407"/>
                </a:lnTo>
                <a:lnTo>
                  <a:pt x="7497572" y="4729607"/>
                </a:lnTo>
                <a:lnTo>
                  <a:pt x="7476236" y="4716907"/>
                </a:lnTo>
                <a:lnTo>
                  <a:pt x="7488682" y="4666107"/>
                </a:lnTo>
                <a:lnTo>
                  <a:pt x="7509891" y="4640707"/>
                </a:lnTo>
                <a:lnTo>
                  <a:pt x="7509891" y="4628007"/>
                </a:lnTo>
                <a:lnTo>
                  <a:pt x="7509891" y="4615307"/>
                </a:lnTo>
                <a:lnTo>
                  <a:pt x="7479792" y="4628007"/>
                </a:lnTo>
                <a:lnTo>
                  <a:pt x="7451471" y="4628007"/>
                </a:lnTo>
                <a:lnTo>
                  <a:pt x="7424928" y="4615307"/>
                </a:lnTo>
                <a:lnTo>
                  <a:pt x="7400036" y="4602607"/>
                </a:lnTo>
                <a:lnTo>
                  <a:pt x="7380605" y="4602607"/>
                </a:lnTo>
                <a:lnTo>
                  <a:pt x="7380605" y="4615307"/>
                </a:lnTo>
                <a:lnTo>
                  <a:pt x="7387717" y="4615307"/>
                </a:lnTo>
                <a:lnTo>
                  <a:pt x="7371715" y="4640707"/>
                </a:lnTo>
                <a:lnTo>
                  <a:pt x="7355840" y="4640707"/>
                </a:lnTo>
                <a:lnTo>
                  <a:pt x="7339838" y="4653407"/>
                </a:lnTo>
                <a:lnTo>
                  <a:pt x="7327392" y="4666107"/>
                </a:lnTo>
                <a:lnTo>
                  <a:pt x="7318629" y="4678807"/>
                </a:lnTo>
                <a:lnTo>
                  <a:pt x="7313295" y="4716907"/>
                </a:lnTo>
                <a:lnTo>
                  <a:pt x="7288403" y="4716907"/>
                </a:lnTo>
                <a:lnTo>
                  <a:pt x="7279640" y="4704207"/>
                </a:lnTo>
                <a:lnTo>
                  <a:pt x="7276084" y="4704207"/>
                </a:lnTo>
                <a:lnTo>
                  <a:pt x="7276084" y="4678807"/>
                </a:lnTo>
                <a:lnTo>
                  <a:pt x="7272528" y="4678807"/>
                </a:lnTo>
                <a:lnTo>
                  <a:pt x="7260082" y="4666107"/>
                </a:lnTo>
                <a:lnTo>
                  <a:pt x="7242429" y="4678807"/>
                </a:lnTo>
                <a:lnTo>
                  <a:pt x="7222871" y="4704207"/>
                </a:lnTo>
                <a:lnTo>
                  <a:pt x="7205218" y="4716907"/>
                </a:lnTo>
                <a:lnTo>
                  <a:pt x="7189216" y="4729607"/>
                </a:lnTo>
                <a:lnTo>
                  <a:pt x="7176897" y="4742307"/>
                </a:lnTo>
                <a:lnTo>
                  <a:pt x="7176897" y="4767707"/>
                </a:lnTo>
                <a:lnTo>
                  <a:pt x="7152005" y="4780407"/>
                </a:lnTo>
                <a:lnTo>
                  <a:pt x="7132574" y="4805807"/>
                </a:lnTo>
                <a:lnTo>
                  <a:pt x="7118350" y="4831207"/>
                </a:lnTo>
                <a:lnTo>
                  <a:pt x="7109587" y="4856607"/>
                </a:lnTo>
                <a:lnTo>
                  <a:pt x="7084695" y="4869307"/>
                </a:lnTo>
                <a:lnTo>
                  <a:pt x="7056374" y="4882007"/>
                </a:lnTo>
                <a:lnTo>
                  <a:pt x="6985508" y="4882007"/>
                </a:lnTo>
                <a:lnTo>
                  <a:pt x="6962521" y="4894707"/>
                </a:lnTo>
                <a:lnTo>
                  <a:pt x="6944741" y="4920107"/>
                </a:lnTo>
                <a:lnTo>
                  <a:pt x="6932422" y="4945507"/>
                </a:lnTo>
                <a:lnTo>
                  <a:pt x="6919976" y="4958207"/>
                </a:lnTo>
                <a:lnTo>
                  <a:pt x="6903974" y="4983607"/>
                </a:lnTo>
                <a:lnTo>
                  <a:pt x="6911086" y="5009007"/>
                </a:lnTo>
                <a:lnTo>
                  <a:pt x="6916420" y="5034407"/>
                </a:lnTo>
                <a:lnTo>
                  <a:pt x="6932422" y="5059807"/>
                </a:lnTo>
                <a:lnTo>
                  <a:pt x="6927088" y="5059807"/>
                </a:lnTo>
                <a:lnTo>
                  <a:pt x="6923532" y="5072507"/>
                </a:lnTo>
                <a:lnTo>
                  <a:pt x="6919976" y="5059807"/>
                </a:lnTo>
                <a:lnTo>
                  <a:pt x="6903974" y="5059807"/>
                </a:lnTo>
                <a:lnTo>
                  <a:pt x="6911086" y="5085207"/>
                </a:lnTo>
                <a:lnTo>
                  <a:pt x="6919976" y="5123307"/>
                </a:lnTo>
                <a:lnTo>
                  <a:pt x="6935851" y="5161407"/>
                </a:lnTo>
                <a:lnTo>
                  <a:pt x="6960743" y="5237607"/>
                </a:lnTo>
                <a:lnTo>
                  <a:pt x="6962521" y="5275707"/>
                </a:lnTo>
                <a:lnTo>
                  <a:pt x="6960743" y="5313807"/>
                </a:lnTo>
                <a:lnTo>
                  <a:pt x="6944741" y="5339207"/>
                </a:lnTo>
                <a:lnTo>
                  <a:pt x="6950075" y="5351907"/>
                </a:lnTo>
                <a:lnTo>
                  <a:pt x="6960743" y="5364607"/>
                </a:lnTo>
                <a:lnTo>
                  <a:pt x="6966077" y="5377307"/>
                </a:lnTo>
                <a:lnTo>
                  <a:pt x="6973062" y="5390007"/>
                </a:lnTo>
                <a:lnTo>
                  <a:pt x="7019163" y="5390007"/>
                </a:lnTo>
                <a:lnTo>
                  <a:pt x="7036943" y="5377307"/>
                </a:lnTo>
                <a:lnTo>
                  <a:pt x="7059930" y="5364607"/>
                </a:lnTo>
                <a:lnTo>
                  <a:pt x="7081139" y="5351907"/>
                </a:lnTo>
                <a:lnTo>
                  <a:pt x="7169785" y="5351907"/>
                </a:lnTo>
                <a:lnTo>
                  <a:pt x="7182104" y="5301107"/>
                </a:lnTo>
                <a:lnTo>
                  <a:pt x="7205218" y="5301107"/>
                </a:lnTo>
                <a:lnTo>
                  <a:pt x="7235317" y="5288407"/>
                </a:lnTo>
                <a:lnTo>
                  <a:pt x="7268972" y="5275707"/>
                </a:lnTo>
                <a:lnTo>
                  <a:pt x="7362825" y="5275707"/>
                </a:lnTo>
                <a:lnTo>
                  <a:pt x="7380605" y="5288407"/>
                </a:lnTo>
                <a:lnTo>
                  <a:pt x="7408926" y="5288407"/>
                </a:lnTo>
                <a:lnTo>
                  <a:pt x="7430135" y="5301107"/>
                </a:lnTo>
                <a:lnTo>
                  <a:pt x="7446137" y="5326507"/>
                </a:lnTo>
                <a:lnTo>
                  <a:pt x="7458583" y="5351907"/>
                </a:lnTo>
                <a:lnTo>
                  <a:pt x="7467346" y="5364607"/>
                </a:lnTo>
                <a:lnTo>
                  <a:pt x="7492238" y="5351907"/>
                </a:lnTo>
                <a:lnTo>
                  <a:pt x="7508113" y="5351907"/>
                </a:lnTo>
                <a:lnTo>
                  <a:pt x="7522337" y="5326507"/>
                </a:lnTo>
                <a:lnTo>
                  <a:pt x="7522337" y="5339207"/>
                </a:lnTo>
                <a:lnTo>
                  <a:pt x="7529449" y="5339207"/>
                </a:lnTo>
                <a:lnTo>
                  <a:pt x="7522337" y="5351907"/>
                </a:lnTo>
                <a:lnTo>
                  <a:pt x="7513447" y="5364607"/>
                </a:lnTo>
                <a:lnTo>
                  <a:pt x="7501001" y="5364607"/>
                </a:lnTo>
                <a:lnTo>
                  <a:pt x="7501001" y="5377307"/>
                </a:lnTo>
                <a:lnTo>
                  <a:pt x="7509891" y="5377307"/>
                </a:lnTo>
                <a:lnTo>
                  <a:pt x="7509891" y="5390007"/>
                </a:lnTo>
                <a:lnTo>
                  <a:pt x="7520559" y="5390007"/>
                </a:lnTo>
                <a:lnTo>
                  <a:pt x="7520559" y="5377307"/>
                </a:lnTo>
                <a:lnTo>
                  <a:pt x="7533005" y="5377307"/>
                </a:lnTo>
                <a:lnTo>
                  <a:pt x="7534783" y="5390007"/>
                </a:lnTo>
                <a:lnTo>
                  <a:pt x="7538212" y="5390007"/>
                </a:lnTo>
                <a:lnTo>
                  <a:pt x="7538212" y="5402707"/>
                </a:lnTo>
                <a:lnTo>
                  <a:pt x="7545324" y="5415407"/>
                </a:lnTo>
                <a:lnTo>
                  <a:pt x="7550658" y="5415407"/>
                </a:lnTo>
                <a:lnTo>
                  <a:pt x="7559548" y="5428107"/>
                </a:lnTo>
                <a:lnTo>
                  <a:pt x="7578979" y="5428107"/>
                </a:lnTo>
                <a:lnTo>
                  <a:pt x="7591425" y="5504307"/>
                </a:lnTo>
                <a:lnTo>
                  <a:pt x="7619746" y="5504307"/>
                </a:lnTo>
                <a:lnTo>
                  <a:pt x="7642733" y="5517007"/>
                </a:lnTo>
                <a:lnTo>
                  <a:pt x="7665847" y="5517007"/>
                </a:lnTo>
                <a:lnTo>
                  <a:pt x="7683500" y="5504307"/>
                </a:lnTo>
                <a:lnTo>
                  <a:pt x="7699502" y="5491607"/>
                </a:lnTo>
                <a:lnTo>
                  <a:pt x="7720711" y="5517007"/>
                </a:lnTo>
                <a:lnTo>
                  <a:pt x="7740269" y="5529707"/>
                </a:lnTo>
                <a:lnTo>
                  <a:pt x="7754366" y="5529707"/>
                </a:lnTo>
                <a:lnTo>
                  <a:pt x="7798689" y="5504307"/>
                </a:lnTo>
                <a:lnTo>
                  <a:pt x="7832344" y="5478907"/>
                </a:lnTo>
                <a:lnTo>
                  <a:pt x="7848346" y="5415407"/>
                </a:lnTo>
                <a:lnTo>
                  <a:pt x="7857109" y="5390007"/>
                </a:lnTo>
                <a:lnTo>
                  <a:pt x="7862443" y="5351907"/>
                </a:lnTo>
                <a:lnTo>
                  <a:pt x="7872222" y="5326507"/>
                </a:lnTo>
                <a:lnTo>
                  <a:pt x="7882001" y="5301107"/>
                </a:lnTo>
                <a:lnTo>
                  <a:pt x="7892580" y="5275707"/>
                </a:lnTo>
                <a:lnTo>
                  <a:pt x="7897876" y="5263007"/>
                </a:lnTo>
                <a:lnTo>
                  <a:pt x="7922768" y="5174107"/>
                </a:lnTo>
                <a:lnTo>
                  <a:pt x="7924419" y="5123307"/>
                </a:lnTo>
                <a:close/>
              </a:path>
              <a:path w="8782050" h="6267450">
                <a:moveTo>
                  <a:pt x="7965186" y="4450207"/>
                </a:moveTo>
                <a:lnTo>
                  <a:pt x="7956423" y="4424807"/>
                </a:lnTo>
                <a:lnTo>
                  <a:pt x="7943977" y="4399407"/>
                </a:lnTo>
                <a:lnTo>
                  <a:pt x="7924419" y="4386707"/>
                </a:lnTo>
                <a:lnTo>
                  <a:pt x="7927975" y="4412107"/>
                </a:lnTo>
                <a:lnTo>
                  <a:pt x="7931531" y="4424807"/>
                </a:lnTo>
                <a:lnTo>
                  <a:pt x="7936865" y="4450207"/>
                </a:lnTo>
                <a:lnTo>
                  <a:pt x="7959852" y="4462907"/>
                </a:lnTo>
                <a:lnTo>
                  <a:pt x="7959852" y="4450207"/>
                </a:lnTo>
                <a:lnTo>
                  <a:pt x="7965186" y="4450207"/>
                </a:lnTo>
                <a:close/>
              </a:path>
              <a:path w="8782050" h="6267450">
                <a:moveTo>
                  <a:pt x="7986522" y="4488307"/>
                </a:moveTo>
                <a:lnTo>
                  <a:pt x="7981188" y="4475607"/>
                </a:lnTo>
                <a:lnTo>
                  <a:pt x="7974076" y="4475607"/>
                </a:lnTo>
                <a:lnTo>
                  <a:pt x="7977632" y="4488307"/>
                </a:lnTo>
                <a:lnTo>
                  <a:pt x="7986522" y="4488307"/>
                </a:lnTo>
                <a:close/>
              </a:path>
              <a:path w="8782050" h="6267450">
                <a:moveTo>
                  <a:pt x="8055610" y="4528693"/>
                </a:moveTo>
                <a:lnTo>
                  <a:pt x="8048498" y="4515612"/>
                </a:lnTo>
                <a:lnTo>
                  <a:pt x="8044942" y="4504690"/>
                </a:lnTo>
                <a:lnTo>
                  <a:pt x="8039608" y="4498213"/>
                </a:lnTo>
                <a:lnTo>
                  <a:pt x="8030718" y="4489450"/>
                </a:lnTo>
                <a:lnTo>
                  <a:pt x="8023733" y="4485132"/>
                </a:lnTo>
                <a:lnTo>
                  <a:pt x="8011287" y="4478655"/>
                </a:lnTo>
                <a:lnTo>
                  <a:pt x="8018399" y="4493895"/>
                </a:lnTo>
                <a:lnTo>
                  <a:pt x="8023733" y="4504690"/>
                </a:lnTo>
                <a:lnTo>
                  <a:pt x="8030718" y="4513453"/>
                </a:lnTo>
                <a:lnTo>
                  <a:pt x="8039608" y="4519930"/>
                </a:lnTo>
                <a:lnTo>
                  <a:pt x="8044942" y="4528693"/>
                </a:lnTo>
                <a:lnTo>
                  <a:pt x="8055610" y="4528693"/>
                </a:lnTo>
                <a:close/>
              </a:path>
              <a:path w="8782050" h="6267450">
                <a:moveTo>
                  <a:pt x="8080375" y="4554728"/>
                </a:moveTo>
                <a:lnTo>
                  <a:pt x="8073263" y="4550410"/>
                </a:lnTo>
                <a:lnTo>
                  <a:pt x="8067929" y="4543933"/>
                </a:lnTo>
                <a:lnTo>
                  <a:pt x="8060944" y="4535170"/>
                </a:lnTo>
                <a:lnTo>
                  <a:pt x="8055610" y="4543933"/>
                </a:lnTo>
                <a:lnTo>
                  <a:pt x="8048498" y="4543933"/>
                </a:lnTo>
                <a:lnTo>
                  <a:pt x="8048498" y="4554728"/>
                </a:lnTo>
                <a:lnTo>
                  <a:pt x="8044942" y="4561332"/>
                </a:lnTo>
                <a:lnTo>
                  <a:pt x="8055610" y="4565650"/>
                </a:lnTo>
                <a:lnTo>
                  <a:pt x="8060944" y="4565650"/>
                </a:lnTo>
                <a:lnTo>
                  <a:pt x="8064500" y="4569968"/>
                </a:lnTo>
                <a:lnTo>
                  <a:pt x="8080375" y="4569968"/>
                </a:lnTo>
                <a:lnTo>
                  <a:pt x="8080375" y="4554728"/>
                </a:lnTo>
                <a:close/>
              </a:path>
              <a:path w="8782050" h="6267450">
                <a:moveTo>
                  <a:pt x="8101584" y="4561332"/>
                </a:moveTo>
                <a:lnTo>
                  <a:pt x="8089265" y="4513453"/>
                </a:lnTo>
                <a:lnTo>
                  <a:pt x="8067929" y="4513453"/>
                </a:lnTo>
                <a:lnTo>
                  <a:pt x="8069707" y="4524375"/>
                </a:lnTo>
                <a:lnTo>
                  <a:pt x="8073263" y="4530852"/>
                </a:lnTo>
                <a:lnTo>
                  <a:pt x="8076819" y="4539615"/>
                </a:lnTo>
                <a:lnTo>
                  <a:pt x="8080375" y="4546092"/>
                </a:lnTo>
                <a:lnTo>
                  <a:pt x="8089265" y="4554728"/>
                </a:lnTo>
                <a:lnTo>
                  <a:pt x="8089265" y="4561332"/>
                </a:lnTo>
                <a:lnTo>
                  <a:pt x="8101584" y="4561332"/>
                </a:lnTo>
                <a:close/>
              </a:path>
              <a:path w="8782050" h="6267450">
                <a:moveTo>
                  <a:pt x="8114030" y="4580890"/>
                </a:moveTo>
                <a:lnTo>
                  <a:pt x="8089265" y="4569968"/>
                </a:lnTo>
                <a:lnTo>
                  <a:pt x="8089265" y="4580890"/>
                </a:lnTo>
                <a:lnTo>
                  <a:pt x="8092821" y="4580890"/>
                </a:lnTo>
                <a:lnTo>
                  <a:pt x="8092821" y="4585208"/>
                </a:lnTo>
                <a:lnTo>
                  <a:pt x="8094599" y="4587367"/>
                </a:lnTo>
                <a:lnTo>
                  <a:pt x="8094599" y="4596130"/>
                </a:lnTo>
                <a:lnTo>
                  <a:pt x="8114030" y="4596130"/>
                </a:lnTo>
                <a:lnTo>
                  <a:pt x="8114030" y="4580890"/>
                </a:lnTo>
                <a:close/>
              </a:path>
              <a:path w="8782050" h="6267450">
                <a:moveTo>
                  <a:pt x="8259318" y="4931283"/>
                </a:moveTo>
                <a:lnTo>
                  <a:pt x="8225663" y="4907280"/>
                </a:lnTo>
                <a:lnTo>
                  <a:pt x="8197342" y="4881245"/>
                </a:lnTo>
                <a:lnTo>
                  <a:pt x="8181340" y="4881245"/>
                </a:lnTo>
                <a:lnTo>
                  <a:pt x="8193786" y="4902962"/>
                </a:lnTo>
                <a:lnTo>
                  <a:pt x="8206232" y="4922520"/>
                </a:lnTo>
                <a:lnTo>
                  <a:pt x="8238109" y="4953000"/>
                </a:lnTo>
                <a:lnTo>
                  <a:pt x="8259318" y="4953000"/>
                </a:lnTo>
                <a:lnTo>
                  <a:pt x="8259318" y="4931283"/>
                </a:lnTo>
                <a:close/>
              </a:path>
              <a:path w="8782050" h="6267450">
                <a:moveTo>
                  <a:pt x="8259318" y="4770259"/>
                </a:moveTo>
                <a:lnTo>
                  <a:pt x="8255762" y="4759325"/>
                </a:lnTo>
                <a:lnTo>
                  <a:pt x="8252206" y="4752848"/>
                </a:lnTo>
                <a:lnTo>
                  <a:pt x="8250428" y="4744085"/>
                </a:lnTo>
                <a:lnTo>
                  <a:pt x="8246872" y="4737608"/>
                </a:lnTo>
                <a:lnTo>
                  <a:pt x="8246872" y="4724527"/>
                </a:lnTo>
                <a:lnTo>
                  <a:pt x="8243316" y="4713605"/>
                </a:lnTo>
                <a:lnTo>
                  <a:pt x="8239887" y="4709287"/>
                </a:lnTo>
                <a:lnTo>
                  <a:pt x="8234553" y="4709287"/>
                </a:lnTo>
                <a:lnTo>
                  <a:pt x="8234553" y="4707128"/>
                </a:lnTo>
                <a:lnTo>
                  <a:pt x="8230997" y="4702810"/>
                </a:lnTo>
                <a:lnTo>
                  <a:pt x="8225663" y="4702810"/>
                </a:lnTo>
                <a:lnTo>
                  <a:pt x="8225663" y="4724527"/>
                </a:lnTo>
                <a:lnTo>
                  <a:pt x="8227441" y="4739767"/>
                </a:lnTo>
                <a:lnTo>
                  <a:pt x="8234553" y="4752848"/>
                </a:lnTo>
                <a:lnTo>
                  <a:pt x="8238109" y="4770259"/>
                </a:lnTo>
                <a:lnTo>
                  <a:pt x="8259318" y="4770259"/>
                </a:lnTo>
                <a:close/>
              </a:path>
              <a:path w="8782050" h="6267450">
                <a:moveTo>
                  <a:pt x="8351393" y="5590654"/>
                </a:moveTo>
                <a:lnTo>
                  <a:pt x="8349335" y="5584114"/>
                </a:lnTo>
                <a:lnTo>
                  <a:pt x="8347964" y="5579757"/>
                </a:lnTo>
                <a:lnTo>
                  <a:pt x="8346186" y="5573230"/>
                </a:lnTo>
                <a:lnTo>
                  <a:pt x="8346186" y="5564530"/>
                </a:lnTo>
                <a:lnTo>
                  <a:pt x="8339074" y="5564530"/>
                </a:lnTo>
                <a:lnTo>
                  <a:pt x="8339074" y="5568874"/>
                </a:lnTo>
                <a:lnTo>
                  <a:pt x="8335518" y="5575414"/>
                </a:lnTo>
                <a:lnTo>
                  <a:pt x="8333740" y="5579757"/>
                </a:lnTo>
                <a:lnTo>
                  <a:pt x="8333740" y="5584114"/>
                </a:lnTo>
                <a:lnTo>
                  <a:pt x="8326628" y="5575414"/>
                </a:lnTo>
                <a:lnTo>
                  <a:pt x="8323072" y="5573230"/>
                </a:lnTo>
                <a:lnTo>
                  <a:pt x="8321294" y="5568874"/>
                </a:lnTo>
                <a:lnTo>
                  <a:pt x="8317738" y="5564530"/>
                </a:lnTo>
                <a:lnTo>
                  <a:pt x="8310753" y="5560174"/>
                </a:lnTo>
                <a:lnTo>
                  <a:pt x="8305419" y="5558002"/>
                </a:lnTo>
                <a:lnTo>
                  <a:pt x="8296529" y="5575414"/>
                </a:lnTo>
                <a:lnTo>
                  <a:pt x="8284083" y="5605869"/>
                </a:lnTo>
                <a:lnTo>
                  <a:pt x="8268208" y="5636336"/>
                </a:lnTo>
                <a:lnTo>
                  <a:pt x="8239887" y="5692927"/>
                </a:lnTo>
                <a:lnTo>
                  <a:pt x="8193786" y="5716854"/>
                </a:lnTo>
                <a:lnTo>
                  <a:pt x="8176006" y="5723382"/>
                </a:lnTo>
                <a:lnTo>
                  <a:pt x="8169021" y="5732094"/>
                </a:lnTo>
                <a:lnTo>
                  <a:pt x="8165465" y="5742978"/>
                </a:lnTo>
                <a:lnTo>
                  <a:pt x="8163687" y="5753849"/>
                </a:lnTo>
                <a:lnTo>
                  <a:pt x="8160131" y="5762561"/>
                </a:lnTo>
                <a:lnTo>
                  <a:pt x="8156575" y="5773445"/>
                </a:lnTo>
                <a:lnTo>
                  <a:pt x="8147685" y="5782145"/>
                </a:lnTo>
                <a:lnTo>
                  <a:pt x="8160131" y="5803900"/>
                </a:lnTo>
                <a:lnTo>
                  <a:pt x="8172450" y="5814784"/>
                </a:lnTo>
                <a:lnTo>
                  <a:pt x="8188452" y="5827839"/>
                </a:lnTo>
                <a:lnTo>
                  <a:pt x="8202676" y="5840895"/>
                </a:lnTo>
                <a:lnTo>
                  <a:pt x="8214995" y="5840895"/>
                </a:lnTo>
                <a:lnTo>
                  <a:pt x="8225663" y="5830024"/>
                </a:lnTo>
                <a:lnTo>
                  <a:pt x="8234553" y="5823496"/>
                </a:lnTo>
                <a:lnTo>
                  <a:pt x="8243316" y="5814784"/>
                </a:lnTo>
                <a:lnTo>
                  <a:pt x="8252206" y="5808256"/>
                </a:lnTo>
                <a:lnTo>
                  <a:pt x="8259318" y="5799556"/>
                </a:lnTo>
                <a:lnTo>
                  <a:pt x="8262874" y="5784316"/>
                </a:lnTo>
                <a:lnTo>
                  <a:pt x="8262874" y="5773445"/>
                </a:lnTo>
                <a:lnTo>
                  <a:pt x="8264652" y="5762561"/>
                </a:lnTo>
                <a:lnTo>
                  <a:pt x="8264652" y="5751677"/>
                </a:lnTo>
                <a:lnTo>
                  <a:pt x="8271764" y="5738622"/>
                </a:lnTo>
                <a:lnTo>
                  <a:pt x="8277098" y="5736450"/>
                </a:lnTo>
                <a:lnTo>
                  <a:pt x="8287639" y="5727738"/>
                </a:lnTo>
                <a:lnTo>
                  <a:pt x="8296529" y="5723382"/>
                </a:lnTo>
                <a:lnTo>
                  <a:pt x="8305419" y="5721210"/>
                </a:lnTo>
                <a:lnTo>
                  <a:pt x="8314182" y="5712511"/>
                </a:lnTo>
                <a:lnTo>
                  <a:pt x="8317738" y="5705983"/>
                </a:lnTo>
                <a:lnTo>
                  <a:pt x="8310753" y="5682043"/>
                </a:lnTo>
                <a:lnTo>
                  <a:pt x="8330184" y="5645048"/>
                </a:lnTo>
                <a:lnTo>
                  <a:pt x="8351393" y="5614581"/>
                </a:lnTo>
                <a:lnTo>
                  <a:pt x="8351393" y="5590654"/>
                </a:lnTo>
                <a:close/>
              </a:path>
              <a:path w="8782050" h="6267450">
                <a:moveTo>
                  <a:pt x="8454136" y="5396966"/>
                </a:moveTo>
                <a:lnTo>
                  <a:pt x="8447151" y="5396966"/>
                </a:lnTo>
                <a:lnTo>
                  <a:pt x="8445373" y="5410022"/>
                </a:lnTo>
                <a:lnTo>
                  <a:pt x="8441817" y="5416550"/>
                </a:lnTo>
                <a:lnTo>
                  <a:pt x="8434705" y="5423078"/>
                </a:lnTo>
                <a:lnTo>
                  <a:pt x="8401050" y="5423078"/>
                </a:lnTo>
                <a:lnTo>
                  <a:pt x="8383397" y="5379555"/>
                </a:lnTo>
                <a:lnTo>
                  <a:pt x="8358505" y="5344731"/>
                </a:lnTo>
                <a:lnTo>
                  <a:pt x="8305419" y="5279453"/>
                </a:lnTo>
                <a:lnTo>
                  <a:pt x="8292973" y="5279453"/>
                </a:lnTo>
                <a:lnTo>
                  <a:pt x="8300085" y="5303393"/>
                </a:lnTo>
                <a:lnTo>
                  <a:pt x="8308975" y="5333847"/>
                </a:lnTo>
                <a:lnTo>
                  <a:pt x="8323072" y="5366499"/>
                </a:lnTo>
                <a:lnTo>
                  <a:pt x="8342630" y="5405666"/>
                </a:lnTo>
                <a:lnTo>
                  <a:pt x="8354949" y="5431777"/>
                </a:lnTo>
                <a:lnTo>
                  <a:pt x="8367395" y="5447017"/>
                </a:lnTo>
                <a:lnTo>
                  <a:pt x="8358505" y="5457901"/>
                </a:lnTo>
                <a:lnTo>
                  <a:pt x="8347964" y="5468772"/>
                </a:lnTo>
                <a:lnTo>
                  <a:pt x="8339074" y="5477484"/>
                </a:lnTo>
                <a:lnTo>
                  <a:pt x="8333740" y="5488356"/>
                </a:lnTo>
                <a:lnTo>
                  <a:pt x="8330184" y="5492712"/>
                </a:lnTo>
                <a:lnTo>
                  <a:pt x="8330184" y="5497068"/>
                </a:lnTo>
                <a:lnTo>
                  <a:pt x="8333740" y="5499239"/>
                </a:lnTo>
                <a:lnTo>
                  <a:pt x="8339074" y="5503596"/>
                </a:lnTo>
                <a:lnTo>
                  <a:pt x="8346186" y="5507952"/>
                </a:lnTo>
                <a:lnTo>
                  <a:pt x="8351393" y="5512295"/>
                </a:lnTo>
                <a:lnTo>
                  <a:pt x="8358505" y="5514479"/>
                </a:lnTo>
                <a:lnTo>
                  <a:pt x="8363839" y="5518823"/>
                </a:lnTo>
                <a:lnTo>
                  <a:pt x="8367395" y="5523179"/>
                </a:lnTo>
                <a:lnTo>
                  <a:pt x="8367395" y="5538419"/>
                </a:lnTo>
                <a:lnTo>
                  <a:pt x="8363839" y="5544947"/>
                </a:lnTo>
                <a:lnTo>
                  <a:pt x="8363839" y="5564530"/>
                </a:lnTo>
                <a:lnTo>
                  <a:pt x="8367395" y="5573230"/>
                </a:lnTo>
                <a:lnTo>
                  <a:pt x="8367395" y="5584114"/>
                </a:lnTo>
                <a:lnTo>
                  <a:pt x="8401050" y="5538419"/>
                </a:lnTo>
                <a:lnTo>
                  <a:pt x="8420481" y="5514479"/>
                </a:lnTo>
                <a:lnTo>
                  <a:pt x="8420481" y="5488356"/>
                </a:lnTo>
                <a:lnTo>
                  <a:pt x="8441817" y="5488356"/>
                </a:lnTo>
                <a:lnTo>
                  <a:pt x="8445373" y="5481828"/>
                </a:lnTo>
                <a:lnTo>
                  <a:pt x="8447151" y="5468772"/>
                </a:lnTo>
                <a:lnTo>
                  <a:pt x="8450707" y="5457901"/>
                </a:lnTo>
                <a:lnTo>
                  <a:pt x="8454136" y="5447017"/>
                </a:lnTo>
                <a:lnTo>
                  <a:pt x="8454136" y="5423078"/>
                </a:lnTo>
                <a:lnTo>
                  <a:pt x="8454136" y="5396966"/>
                </a:lnTo>
                <a:close/>
              </a:path>
              <a:path w="8782050" h="6267450">
                <a:moveTo>
                  <a:pt x="8542782" y="4811522"/>
                </a:moveTo>
                <a:lnTo>
                  <a:pt x="8541004" y="4796282"/>
                </a:lnTo>
                <a:lnTo>
                  <a:pt x="8537448" y="4783340"/>
                </a:lnTo>
                <a:lnTo>
                  <a:pt x="8530336" y="4770259"/>
                </a:lnTo>
                <a:lnTo>
                  <a:pt x="8528558" y="4763643"/>
                </a:lnTo>
                <a:lnTo>
                  <a:pt x="8525002" y="4759325"/>
                </a:lnTo>
                <a:lnTo>
                  <a:pt x="8525002" y="4755007"/>
                </a:lnTo>
                <a:lnTo>
                  <a:pt x="8521573" y="4752848"/>
                </a:lnTo>
                <a:lnTo>
                  <a:pt x="8516239" y="4748415"/>
                </a:lnTo>
                <a:lnTo>
                  <a:pt x="8509127" y="4748415"/>
                </a:lnTo>
                <a:lnTo>
                  <a:pt x="8516239" y="4770259"/>
                </a:lnTo>
                <a:lnTo>
                  <a:pt x="8518017" y="4778883"/>
                </a:lnTo>
                <a:lnTo>
                  <a:pt x="8521573" y="4789805"/>
                </a:lnTo>
                <a:lnTo>
                  <a:pt x="8530336" y="4796282"/>
                </a:lnTo>
                <a:lnTo>
                  <a:pt x="8530336" y="4811522"/>
                </a:lnTo>
                <a:lnTo>
                  <a:pt x="8542782" y="4811522"/>
                </a:lnTo>
                <a:close/>
              </a:path>
              <a:path w="8782050" h="6267450">
                <a:moveTo>
                  <a:pt x="8590026" y="1244727"/>
                </a:moveTo>
                <a:lnTo>
                  <a:pt x="8586470" y="1238123"/>
                </a:lnTo>
                <a:lnTo>
                  <a:pt x="8579358" y="1233805"/>
                </a:lnTo>
                <a:lnTo>
                  <a:pt x="8565261" y="1233805"/>
                </a:lnTo>
                <a:lnTo>
                  <a:pt x="8561705" y="1231646"/>
                </a:lnTo>
                <a:lnTo>
                  <a:pt x="8554593" y="1231646"/>
                </a:lnTo>
                <a:lnTo>
                  <a:pt x="8549259" y="1222883"/>
                </a:lnTo>
                <a:lnTo>
                  <a:pt x="8542147" y="1212088"/>
                </a:lnTo>
                <a:lnTo>
                  <a:pt x="8529828" y="1218565"/>
                </a:lnTo>
                <a:lnTo>
                  <a:pt x="8520938" y="1227328"/>
                </a:lnTo>
                <a:lnTo>
                  <a:pt x="8512048" y="1233805"/>
                </a:lnTo>
                <a:lnTo>
                  <a:pt x="8503158" y="1244727"/>
                </a:lnTo>
                <a:lnTo>
                  <a:pt x="8503158" y="1275207"/>
                </a:lnTo>
                <a:lnTo>
                  <a:pt x="8565261" y="1268603"/>
                </a:lnTo>
                <a:lnTo>
                  <a:pt x="8577580" y="1257681"/>
                </a:lnTo>
                <a:lnTo>
                  <a:pt x="8590026" y="1244727"/>
                </a:lnTo>
                <a:close/>
              </a:path>
              <a:path w="8782050" h="6267450">
                <a:moveTo>
                  <a:pt x="8782050" y="1662176"/>
                </a:moveTo>
                <a:lnTo>
                  <a:pt x="8776119" y="1636776"/>
                </a:lnTo>
                <a:lnTo>
                  <a:pt x="8773160" y="1624076"/>
                </a:lnTo>
                <a:lnTo>
                  <a:pt x="8757285" y="1598676"/>
                </a:lnTo>
                <a:lnTo>
                  <a:pt x="8747506" y="1585976"/>
                </a:lnTo>
                <a:lnTo>
                  <a:pt x="8737727" y="1573276"/>
                </a:lnTo>
                <a:lnTo>
                  <a:pt x="8720074" y="1547876"/>
                </a:lnTo>
                <a:lnTo>
                  <a:pt x="8670417" y="1547876"/>
                </a:lnTo>
                <a:lnTo>
                  <a:pt x="8654542" y="1535176"/>
                </a:lnTo>
                <a:lnTo>
                  <a:pt x="8629650" y="1484376"/>
                </a:lnTo>
                <a:lnTo>
                  <a:pt x="8611997" y="1471676"/>
                </a:lnTo>
                <a:lnTo>
                  <a:pt x="8603107" y="1458976"/>
                </a:lnTo>
                <a:lnTo>
                  <a:pt x="8574786" y="1458976"/>
                </a:lnTo>
                <a:lnTo>
                  <a:pt x="8565896" y="1446276"/>
                </a:lnTo>
                <a:lnTo>
                  <a:pt x="8531911" y="1408176"/>
                </a:lnTo>
                <a:lnTo>
                  <a:pt x="8509254" y="1382776"/>
                </a:lnTo>
                <a:lnTo>
                  <a:pt x="8448599" y="1344676"/>
                </a:lnTo>
                <a:lnTo>
                  <a:pt x="8408162" y="1319276"/>
                </a:lnTo>
                <a:lnTo>
                  <a:pt x="8401177" y="1331976"/>
                </a:lnTo>
                <a:lnTo>
                  <a:pt x="8395843" y="1331976"/>
                </a:lnTo>
                <a:lnTo>
                  <a:pt x="8388731" y="1344676"/>
                </a:lnTo>
                <a:lnTo>
                  <a:pt x="8360410" y="1344676"/>
                </a:lnTo>
                <a:lnTo>
                  <a:pt x="8335518" y="1331976"/>
                </a:lnTo>
                <a:lnTo>
                  <a:pt x="8314309" y="1319276"/>
                </a:lnTo>
                <a:lnTo>
                  <a:pt x="8284210" y="1306576"/>
                </a:lnTo>
                <a:lnTo>
                  <a:pt x="8284210" y="1331976"/>
                </a:lnTo>
                <a:lnTo>
                  <a:pt x="8280654" y="1344676"/>
                </a:lnTo>
                <a:lnTo>
                  <a:pt x="8284210" y="1357376"/>
                </a:lnTo>
                <a:lnTo>
                  <a:pt x="8287766" y="1357376"/>
                </a:lnTo>
                <a:lnTo>
                  <a:pt x="8293100" y="1370076"/>
                </a:lnTo>
                <a:lnTo>
                  <a:pt x="8289544" y="1382776"/>
                </a:lnTo>
                <a:lnTo>
                  <a:pt x="8287766" y="1395476"/>
                </a:lnTo>
                <a:lnTo>
                  <a:pt x="8284210" y="1395476"/>
                </a:lnTo>
                <a:lnTo>
                  <a:pt x="8284210" y="1408176"/>
                </a:lnTo>
                <a:lnTo>
                  <a:pt x="8271764" y="1395476"/>
                </a:lnTo>
                <a:lnTo>
                  <a:pt x="8262874" y="1395476"/>
                </a:lnTo>
                <a:lnTo>
                  <a:pt x="8252333" y="1382776"/>
                </a:lnTo>
                <a:lnTo>
                  <a:pt x="8243443" y="1370076"/>
                </a:lnTo>
                <a:lnTo>
                  <a:pt x="8238109" y="1357376"/>
                </a:lnTo>
                <a:lnTo>
                  <a:pt x="8055610" y="1357376"/>
                </a:lnTo>
                <a:lnTo>
                  <a:pt x="8052054" y="1344676"/>
                </a:lnTo>
                <a:lnTo>
                  <a:pt x="8044942" y="1344676"/>
                </a:lnTo>
                <a:lnTo>
                  <a:pt x="8039735" y="1319276"/>
                </a:lnTo>
                <a:lnTo>
                  <a:pt x="8036179" y="1281176"/>
                </a:lnTo>
                <a:lnTo>
                  <a:pt x="8027289" y="1255776"/>
                </a:lnTo>
                <a:lnTo>
                  <a:pt x="8006080" y="1243076"/>
                </a:lnTo>
                <a:lnTo>
                  <a:pt x="7977632" y="1243076"/>
                </a:lnTo>
                <a:lnTo>
                  <a:pt x="7949311" y="1230376"/>
                </a:lnTo>
                <a:lnTo>
                  <a:pt x="7919212" y="1230376"/>
                </a:lnTo>
                <a:lnTo>
                  <a:pt x="7898003" y="1243076"/>
                </a:lnTo>
                <a:lnTo>
                  <a:pt x="7874889" y="1230376"/>
                </a:lnTo>
                <a:lnTo>
                  <a:pt x="7857236" y="1217676"/>
                </a:lnTo>
                <a:lnTo>
                  <a:pt x="7851013" y="1204976"/>
                </a:lnTo>
                <a:lnTo>
                  <a:pt x="7844790" y="1192276"/>
                </a:lnTo>
                <a:lnTo>
                  <a:pt x="7840345" y="1179576"/>
                </a:lnTo>
                <a:lnTo>
                  <a:pt x="7835900" y="1166876"/>
                </a:lnTo>
                <a:lnTo>
                  <a:pt x="7791577" y="1166876"/>
                </a:lnTo>
                <a:lnTo>
                  <a:pt x="7773924" y="1179576"/>
                </a:lnTo>
                <a:lnTo>
                  <a:pt x="7765034" y="1166876"/>
                </a:lnTo>
                <a:lnTo>
                  <a:pt x="7752715" y="1166876"/>
                </a:lnTo>
                <a:lnTo>
                  <a:pt x="7752715" y="1154176"/>
                </a:lnTo>
                <a:lnTo>
                  <a:pt x="7749159" y="1154176"/>
                </a:lnTo>
                <a:lnTo>
                  <a:pt x="7749159" y="1141476"/>
                </a:lnTo>
                <a:lnTo>
                  <a:pt x="7745603" y="1128776"/>
                </a:lnTo>
                <a:lnTo>
                  <a:pt x="7740269" y="1128776"/>
                </a:lnTo>
                <a:lnTo>
                  <a:pt x="7727823" y="1116076"/>
                </a:lnTo>
                <a:lnTo>
                  <a:pt x="7699502" y="1103376"/>
                </a:lnTo>
                <a:lnTo>
                  <a:pt x="7667625" y="1090676"/>
                </a:lnTo>
                <a:lnTo>
                  <a:pt x="7633970" y="1077976"/>
                </a:lnTo>
                <a:lnTo>
                  <a:pt x="7570216" y="1077976"/>
                </a:lnTo>
                <a:lnTo>
                  <a:pt x="7550658" y="1090676"/>
                </a:lnTo>
                <a:lnTo>
                  <a:pt x="7529449" y="1090676"/>
                </a:lnTo>
                <a:lnTo>
                  <a:pt x="7534783" y="1128776"/>
                </a:lnTo>
                <a:lnTo>
                  <a:pt x="7541768" y="1154176"/>
                </a:lnTo>
                <a:lnTo>
                  <a:pt x="7545324" y="1192276"/>
                </a:lnTo>
                <a:lnTo>
                  <a:pt x="7501128" y="1192276"/>
                </a:lnTo>
                <a:lnTo>
                  <a:pt x="7495794" y="1204976"/>
                </a:lnTo>
                <a:lnTo>
                  <a:pt x="7483348" y="1192276"/>
                </a:lnTo>
                <a:lnTo>
                  <a:pt x="7472680" y="1192276"/>
                </a:lnTo>
                <a:lnTo>
                  <a:pt x="7467346" y="1179576"/>
                </a:lnTo>
                <a:lnTo>
                  <a:pt x="7458583" y="1166876"/>
                </a:lnTo>
                <a:lnTo>
                  <a:pt x="7449693" y="1154176"/>
                </a:lnTo>
                <a:lnTo>
                  <a:pt x="7426706" y="1204976"/>
                </a:lnTo>
                <a:lnTo>
                  <a:pt x="7412482" y="1204976"/>
                </a:lnTo>
                <a:lnTo>
                  <a:pt x="7400036" y="1192276"/>
                </a:lnTo>
                <a:lnTo>
                  <a:pt x="7389495" y="1192276"/>
                </a:lnTo>
                <a:lnTo>
                  <a:pt x="7384161" y="1179576"/>
                </a:lnTo>
                <a:lnTo>
                  <a:pt x="7380605" y="1166876"/>
                </a:lnTo>
                <a:lnTo>
                  <a:pt x="7380605" y="1141476"/>
                </a:lnTo>
                <a:lnTo>
                  <a:pt x="7368159" y="1166876"/>
                </a:lnTo>
                <a:lnTo>
                  <a:pt x="7362825" y="1179576"/>
                </a:lnTo>
                <a:lnTo>
                  <a:pt x="7355840" y="1204976"/>
                </a:lnTo>
                <a:lnTo>
                  <a:pt x="7346950" y="1230376"/>
                </a:lnTo>
                <a:lnTo>
                  <a:pt x="7339838" y="1230376"/>
                </a:lnTo>
                <a:lnTo>
                  <a:pt x="7322185" y="1217676"/>
                </a:lnTo>
                <a:lnTo>
                  <a:pt x="7300849" y="1204976"/>
                </a:lnTo>
                <a:lnTo>
                  <a:pt x="7284974" y="1179576"/>
                </a:lnTo>
                <a:lnTo>
                  <a:pt x="7281418" y="1166876"/>
                </a:lnTo>
                <a:lnTo>
                  <a:pt x="7279640" y="1166876"/>
                </a:lnTo>
                <a:lnTo>
                  <a:pt x="7279640" y="1154176"/>
                </a:lnTo>
                <a:lnTo>
                  <a:pt x="7276084" y="1154176"/>
                </a:lnTo>
                <a:lnTo>
                  <a:pt x="7272528" y="1141476"/>
                </a:lnTo>
                <a:lnTo>
                  <a:pt x="7284974" y="1103376"/>
                </a:lnTo>
                <a:lnTo>
                  <a:pt x="7306183" y="1077976"/>
                </a:lnTo>
                <a:lnTo>
                  <a:pt x="7303516" y="1065276"/>
                </a:lnTo>
                <a:lnTo>
                  <a:pt x="7295515" y="1027176"/>
                </a:lnTo>
                <a:lnTo>
                  <a:pt x="7290181" y="1001776"/>
                </a:lnTo>
                <a:lnTo>
                  <a:pt x="7284974" y="1001776"/>
                </a:lnTo>
                <a:lnTo>
                  <a:pt x="7284974" y="989076"/>
                </a:lnTo>
                <a:lnTo>
                  <a:pt x="7251192" y="989076"/>
                </a:lnTo>
                <a:lnTo>
                  <a:pt x="7229983" y="1001776"/>
                </a:lnTo>
                <a:lnTo>
                  <a:pt x="7210552" y="1027176"/>
                </a:lnTo>
                <a:lnTo>
                  <a:pt x="7192772" y="1014476"/>
                </a:lnTo>
                <a:lnTo>
                  <a:pt x="7173341" y="1001776"/>
                </a:lnTo>
                <a:lnTo>
                  <a:pt x="7155561" y="989076"/>
                </a:lnTo>
                <a:lnTo>
                  <a:pt x="7152005" y="989076"/>
                </a:lnTo>
                <a:lnTo>
                  <a:pt x="7152005" y="1001776"/>
                </a:lnTo>
                <a:lnTo>
                  <a:pt x="7143115" y="1001776"/>
                </a:lnTo>
                <a:lnTo>
                  <a:pt x="7143115" y="1039876"/>
                </a:lnTo>
                <a:lnTo>
                  <a:pt x="7136130" y="1065276"/>
                </a:lnTo>
                <a:lnTo>
                  <a:pt x="7047484" y="1052576"/>
                </a:lnTo>
                <a:lnTo>
                  <a:pt x="7043928" y="1052576"/>
                </a:lnTo>
                <a:lnTo>
                  <a:pt x="7043928" y="1039876"/>
                </a:lnTo>
                <a:lnTo>
                  <a:pt x="7040372" y="1027176"/>
                </a:lnTo>
                <a:lnTo>
                  <a:pt x="7040372" y="1014476"/>
                </a:lnTo>
                <a:lnTo>
                  <a:pt x="7019163" y="989076"/>
                </a:lnTo>
                <a:lnTo>
                  <a:pt x="6939407" y="989076"/>
                </a:lnTo>
                <a:lnTo>
                  <a:pt x="6939407" y="1014476"/>
                </a:lnTo>
                <a:lnTo>
                  <a:pt x="6916420" y="1014476"/>
                </a:lnTo>
                <a:lnTo>
                  <a:pt x="6919976" y="989076"/>
                </a:lnTo>
                <a:lnTo>
                  <a:pt x="6923532" y="976376"/>
                </a:lnTo>
                <a:lnTo>
                  <a:pt x="6926961" y="963676"/>
                </a:lnTo>
                <a:lnTo>
                  <a:pt x="6932295" y="950976"/>
                </a:lnTo>
                <a:lnTo>
                  <a:pt x="6932295" y="938276"/>
                </a:lnTo>
                <a:lnTo>
                  <a:pt x="6916420" y="950976"/>
                </a:lnTo>
                <a:lnTo>
                  <a:pt x="6891528" y="976376"/>
                </a:lnTo>
                <a:lnTo>
                  <a:pt x="6882765" y="989076"/>
                </a:lnTo>
                <a:lnTo>
                  <a:pt x="6877431" y="976376"/>
                </a:lnTo>
                <a:lnTo>
                  <a:pt x="6873875" y="976376"/>
                </a:lnTo>
                <a:lnTo>
                  <a:pt x="6873875" y="963676"/>
                </a:lnTo>
                <a:lnTo>
                  <a:pt x="6877431" y="963676"/>
                </a:lnTo>
                <a:lnTo>
                  <a:pt x="6877431" y="950976"/>
                </a:lnTo>
                <a:lnTo>
                  <a:pt x="6824218" y="950976"/>
                </a:lnTo>
                <a:lnTo>
                  <a:pt x="6803009" y="963676"/>
                </a:lnTo>
                <a:lnTo>
                  <a:pt x="6795897" y="963676"/>
                </a:lnTo>
                <a:lnTo>
                  <a:pt x="6817233" y="938276"/>
                </a:lnTo>
                <a:lnTo>
                  <a:pt x="6845554" y="912876"/>
                </a:lnTo>
                <a:lnTo>
                  <a:pt x="6873875" y="900176"/>
                </a:lnTo>
                <a:lnTo>
                  <a:pt x="6898640" y="874776"/>
                </a:lnTo>
                <a:lnTo>
                  <a:pt x="6907530" y="862076"/>
                </a:lnTo>
                <a:lnTo>
                  <a:pt x="6914642" y="836676"/>
                </a:lnTo>
                <a:lnTo>
                  <a:pt x="6923532" y="823976"/>
                </a:lnTo>
                <a:lnTo>
                  <a:pt x="6944741" y="798576"/>
                </a:lnTo>
                <a:lnTo>
                  <a:pt x="6944741" y="747776"/>
                </a:lnTo>
                <a:lnTo>
                  <a:pt x="6928739" y="722376"/>
                </a:lnTo>
                <a:lnTo>
                  <a:pt x="6914642" y="696976"/>
                </a:lnTo>
                <a:lnTo>
                  <a:pt x="6895084" y="684276"/>
                </a:lnTo>
                <a:lnTo>
                  <a:pt x="6870319" y="671576"/>
                </a:lnTo>
                <a:lnTo>
                  <a:pt x="6870319" y="658876"/>
                </a:lnTo>
                <a:lnTo>
                  <a:pt x="6864985" y="658876"/>
                </a:lnTo>
                <a:lnTo>
                  <a:pt x="6836664" y="671576"/>
                </a:lnTo>
                <a:lnTo>
                  <a:pt x="6811899" y="671576"/>
                </a:lnTo>
                <a:lnTo>
                  <a:pt x="6790563" y="684276"/>
                </a:lnTo>
                <a:lnTo>
                  <a:pt x="6769354" y="684276"/>
                </a:lnTo>
                <a:lnTo>
                  <a:pt x="6756908" y="671576"/>
                </a:lnTo>
                <a:lnTo>
                  <a:pt x="6744589" y="658876"/>
                </a:lnTo>
                <a:lnTo>
                  <a:pt x="6732143" y="646176"/>
                </a:lnTo>
                <a:lnTo>
                  <a:pt x="6707378" y="633476"/>
                </a:lnTo>
                <a:lnTo>
                  <a:pt x="6709156" y="633476"/>
                </a:lnTo>
                <a:lnTo>
                  <a:pt x="6712585" y="620776"/>
                </a:lnTo>
                <a:lnTo>
                  <a:pt x="6716141" y="620776"/>
                </a:lnTo>
                <a:lnTo>
                  <a:pt x="6721475" y="608076"/>
                </a:lnTo>
                <a:lnTo>
                  <a:pt x="6733921" y="608076"/>
                </a:lnTo>
                <a:lnTo>
                  <a:pt x="6732143" y="595376"/>
                </a:lnTo>
                <a:lnTo>
                  <a:pt x="6725031" y="582676"/>
                </a:lnTo>
                <a:lnTo>
                  <a:pt x="6719697" y="582676"/>
                </a:lnTo>
                <a:lnTo>
                  <a:pt x="6712585" y="569976"/>
                </a:lnTo>
                <a:lnTo>
                  <a:pt x="6678930" y="569976"/>
                </a:lnTo>
                <a:lnTo>
                  <a:pt x="6671945" y="608076"/>
                </a:lnTo>
                <a:lnTo>
                  <a:pt x="6654165" y="620776"/>
                </a:lnTo>
                <a:lnTo>
                  <a:pt x="6632956" y="646176"/>
                </a:lnTo>
                <a:lnTo>
                  <a:pt x="6609842" y="658876"/>
                </a:lnTo>
                <a:lnTo>
                  <a:pt x="6583299" y="671576"/>
                </a:lnTo>
                <a:lnTo>
                  <a:pt x="6583299" y="709676"/>
                </a:lnTo>
                <a:lnTo>
                  <a:pt x="6549644" y="709676"/>
                </a:lnTo>
                <a:lnTo>
                  <a:pt x="6538976" y="722376"/>
                </a:lnTo>
                <a:lnTo>
                  <a:pt x="6526657" y="735076"/>
                </a:lnTo>
                <a:lnTo>
                  <a:pt x="6501765" y="760476"/>
                </a:lnTo>
                <a:lnTo>
                  <a:pt x="6406134" y="760476"/>
                </a:lnTo>
                <a:lnTo>
                  <a:pt x="6400800" y="773176"/>
                </a:lnTo>
                <a:lnTo>
                  <a:pt x="6397244" y="785876"/>
                </a:lnTo>
                <a:lnTo>
                  <a:pt x="6391910" y="785876"/>
                </a:lnTo>
                <a:lnTo>
                  <a:pt x="6388354" y="811276"/>
                </a:lnTo>
                <a:lnTo>
                  <a:pt x="6351143" y="811276"/>
                </a:lnTo>
                <a:lnTo>
                  <a:pt x="6322822" y="823976"/>
                </a:lnTo>
                <a:lnTo>
                  <a:pt x="6298057" y="836676"/>
                </a:lnTo>
                <a:lnTo>
                  <a:pt x="6273292" y="862076"/>
                </a:lnTo>
                <a:lnTo>
                  <a:pt x="6251956" y="874776"/>
                </a:lnTo>
                <a:lnTo>
                  <a:pt x="6223635" y="900176"/>
                </a:lnTo>
                <a:lnTo>
                  <a:pt x="6214745" y="938276"/>
                </a:lnTo>
                <a:lnTo>
                  <a:pt x="6209411" y="976376"/>
                </a:lnTo>
                <a:lnTo>
                  <a:pt x="6202426" y="1014476"/>
                </a:lnTo>
                <a:lnTo>
                  <a:pt x="6197092" y="1014476"/>
                </a:lnTo>
                <a:lnTo>
                  <a:pt x="6184646" y="976376"/>
                </a:lnTo>
                <a:lnTo>
                  <a:pt x="6140323" y="989076"/>
                </a:lnTo>
                <a:lnTo>
                  <a:pt x="6099556" y="1001776"/>
                </a:lnTo>
                <a:lnTo>
                  <a:pt x="6106668" y="1052576"/>
                </a:lnTo>
                <a:lnTo>
                  <a:pt x="6124448" y="1128776"/>
                </a:lnTo>
                <a:lnTo>
                  <a:pt x="6140323" y="1166876"/>
                </a:lnTo>
                <a:lnTo>
                  <a:pt x="6161659" y="1192276"/>
                </a:lnTo>
                <a:lnTo>
                  <a:pt x="6161659" y="1204976"/>
                </a:lnTo>
                <a:lnTo>
                  <a:pt x="6134989" y="1192276"/>
                </a:lnTo>
                <a:lnTo>
                  <a:pt x="6106668" y="1154176"/>
                </a:lnTo>
                <a:lnTo>
                  <a:pt x="6089015" y="1128776"/>
                </a:lnTo>
                <a:lnTo>
                  <a:pt x="6026912" y="1128776"/>
                </a:lnTo>
                <a:lnTo>
                  <a:pt x="6003925" y="1154176"/>
                </a:lnTo>
                <a:lnTo>
                  <a:pt x="5991479" y="1128776"/>
                </a:lnTo>
                <a:lnTo>
                  <a:pt x="5986272" y="1103376"/>
                </a:lnTo>
                <a:lnTo>
                  <a:pt x="5979160" y="1090676"/>
                </a:lnTo>
                <a:lnTo>
                  <a:pt x="5973826" y="1077976"/>
                </a:lnTo>
                <a:lnTo>
                  <a:pt x="5957824" y="1077976"/>
                </a:lnTo>
                <a:lnTo>
                  <a:pt x="5957824" y="1154176"/>
                </a:lnTo>
                <a:lnTo>
                  <a:pt x="5918835" y="1192276"/>
                </a:lnTo>
                <a:lnTo>
                  <a:pt x="5945505" y="1268476"/>
                </a:lnTo>
                <a:lnTo>
                  <a:pt x="5952617" y="1306576"/>
                </a:lnTo>
                <a:lnTo>
                  <a:pt x="5986272" y="1319276"/>
                </a:lnTo>
                <a:lnTo>
                  <a:pt x="6023483" y="1344676"/>
                </a:lnTo>
                <a:lnTo>
                  <a:pt x="6053582" y="1357376"/>
                </a:lnTo>
                <a:lnTo>
                  <a:pt x="6053582" y="1370076"/>
                </a:lnTo>
                <a:lnTo>
                  <a:pt x="6023483" y="1357376"/>
                </a:lnTo>
                <a:lnTo>
                  <a:pt x="5957824" y="1357376"/>
                </a:lnTo>
                <a:lnTo>
                  <a:pt x="5961380" y="1382776"/>
                </a:lnTo>
                <a:lnTo>
                  <a:pt x="5964936" y="1420876"/>
                </a:lnTo>
                <a:lnTo>
                  <a:pt x="5970270" y="1458976"/>
                </a:lnTo>
                <a:lnTo>
                  <a:pt x="5964936" y="1497076"/>
                </a:lnTo>
                <a:lnTo>
                  <a:pt x="5954268" y="1522476"/>
                </a:lnTo>
                <a:lnTo>
                  <a:pt x="5941949" y="1547876"/>
                </a:lnTo>
                <a:lnTo>
                  <a:pt x="5929503" y="1573276"/>
                </a:lnTo>
                <a:lnTo>
                  <a:pt x="5924169" y="1585976"/>
                </a:lnTo>
                <a:lnTo>
                  <a:pt x="5883402" y="1585976"/>
                </a:lnTo>
                <a:lnTo>
                  <a:pt x="5883402" y="1573276"/>
                </a:lnTo>
                <a:lnTo>
                  <a:pt x="5895848" y="1573276"/>
                </a:lnTo>
                <a:lnTo>
                  <a:pt x="5906516" y="1560576"/>
                </a:lnTo>
                <a:lnTo>
                  <a:pt x="5915406" y="1560576"/>
                </a:lnTo>
                <a:lnTo>
                  <a:pt x="5920613" y="1547876"/>
                </a:lnTo>
                <a:lnTo>
                  <a:pt x="5929503" y="1547876"/>
                </a:lnTo>
                <a:lnTo>
                  <a:pt x="5929503" y="1509776"/>
                </a:lnTo>
                <a:lnTo>
                  <a:pt x="5936615" y="1484376"/>
                </a:lnTo>
                <a:lnTo>
                  <a:pt x="5945505" y="1458976"/>
                </a:lnTo>
                <a:lnTo>
                  <a:pt x="5940171" y="1446276"/>
                </a:lnTo>
                <a:lnTo>
                  <a:pt x="5936615" y="1433576"/>
                </a:lnTo>
                <a:lnTo>
                  <a:pt x="5929503" y="1433576"/>
                </a:lnTo>
                <a:lnTo>
                  <a:pt x="5924169" y="1420876"/>
                </a:lnTo>
                <a:lnTo>
                  <a:pt x="5920613" y="1408176"/>
                </a:lnTo>
                <a:lnTo>
                  <a:pt x="5918835" y="1395476"/>
                </a:lnTo>
                <a:lnTo>
                  <a:pt x="5918835" y="1382776"/>
                </a:lnTo>
                <a:lnTo>
                  <a:pt x="5924169" y="1370076"/>
                </a:lnTo>
                <a:lnTo>
                  <a:pt x="5929503" y="1344676"/>
                </a:lnTo>
                <a:lnTo>
                  <a:pt x="5929503" y="1319276"/>
                </a:lnTo>
                <a:lnTo>
                  <a:pt x="5918835" y="1268476"/>
                </a:lnTo>
                <a:lnTo>
                  <a:pt x="5908294" y="1243076"/>
                </a:lnTo>
                <a:lnTo>
                  <a:pt x="5902960" y="1217676"/>
                </a:lnTo>
                <a:lnTo>
                  <a:pt x="5906516" y="1204976"/>
                </a:lnTo>
                <a:lnTo>
                  <a:pt x="5908294" y="1179576"/>
                </a:lnTo>
                <a:lnTo>
                  <a:pt x="5915406" y="1154176"/>
                </a:lnTo>
                <a:lnTo>
                  <a:pt x="5920613" y="1128776"/>
                </a:lnTo>
                <a:lnTo>
                  <a:pt x="5924169" y="1090676"/>
                </a:lnTo>
                <a:lnTo>
                  <a:pt x="5911850" y="1077976"/>
                </a:lnTo>
                <a:lnTo>
                  <a:pt x="5902960" y="1052576"/>
                </a:lnTo>
                <a:lnTo>
                  <a:pt x="5840984" y="1052576"/>
                </a:lnTo>
                <a:lnTo>
                  <a:pt x="5824982" y="1065276"/>
                </a:lnTo>
                <a:lnTo>
                  <a:pt x="5812536" y="1090676"/>
                </a:lnTo>
                <a:lnTo>
                  <a:pt x="5803773" y="1116076"/>
                </a:lnTo>
                <a:lnTo>
                  <a:pt x="5796661" y="1128776"/>
                </a:lnTo>
                <a:lnTo>
                  <a:pt x="5791327" y="1166876"/>
                </a:lnTo>
                <a:lnTo>
                  <a:pt x="5784215" y="1179576"/>
                </a:lnTo>
                <a:lnTo>
                  <a:pt x="5771896" y="1204976"/>
                </a:lnTo>
                <a:lnTo>
                  <a:pt x="5754116" y="1217676"/>
                </a:lnTo>
                <a:lnTo>
                  <a:pt x="5759450" y="1255776"/>
                </a:lnTo>
                <a:lnTo>
                  <a:pt x="5763006" y="1293876"/>
                </a:lnTo>
                <a:lnTo>
                  <a:pt x="5770118" y="1319276"/>
                </a:lnTo>
                <a:lnTo>
                  <a:pt x="5766562" y="1370076"/>
                </a:lnTo>
                <a:lnTo>
                  <a:pt x="5794883" y="1370076"/>
                </a:lnTo>
                <a:lnTo>
                  <a:pt x="5796661" y="1382776"/>
                </a:lnTo>
                <a:lnTo>
                  <a:pt x="5803773" y="1395476"/>
                </a:lnTo>
                <a:lnTo>
                  <a:pt x="5807329" y="1408176"/>
                </a:lnTo>
                <a:lnTo>
                  <a:pt x="5812536" y="1420876"/>
                </a:lnTo>
                <a:lnTo>
                  <a:pt x="5821426" y="1433576"/>
                </a:lnTo>
                <a:lnTo>
                  <a:pt x="5819648" y="1433576"/>
                </a:lnTo>
                <a:lnTo>
                  <a:pt x="5816092" y="1446276"/>
                </a:lnTo>
                <a:lnTo>
                  <a:pt x="5800217" y="1433576"/>
                </a:lnTo>
                <a:lnTo>
                  <a:pt x="5775325" y="1420876"/>
                </a:lnTo>
                <a:lnTo>
                  <a:pt x="5748782" y="1395476"/>
                </a:lnTo>
                <a:lnTo>
                  <a:pt x="5716905" y="1370076"/>
                </a:lnTo>
                <a:lnTo>
                  <a:pt x="5695696" y="1344676"/>
                </a:lnTo>
                <a:lnTo>
                  <a:pt x="5679694" y="1319276"/>
                </a:lnTo>
                <a:lnTo>
                  <a:pt x="5654929" y="1319276"/>
                </a:lnTo>
                <a:lnTo>
                  <a:pt x="5646039" y="1306576"/>
                </a:lnTo>
                <a:lnTo>
                  <a:pt x="5638927" y="1306576"/>
                </a:lnTo>
                <a:lnTo>
                  <a:pt x="5626608" y="1319276"/>
                </a:lnTo>
                <a:lnTo>
                  <a:pt x="5621274" y="1319276"/>
                </a:lnTo>
                <a:lnTo>
                  <a:pt x="5614162" y="1331976"/>
                </a:lnTo>
                <a:lnTo>
                  <a:pt x="5605272" y="1331976"/>
                </a:lnTo>
                <a:lnTo>
                  <a:pt x="5605272" y="1357376"/>
                </a:lnTo>
                <a:lnTo>
                  <a:pt x="5612384" y="1382776"/>
                </a:lnTo>
                <a:lnTo>
                  <a:pt x="5617718" y="1382776"/>
                </a:lnTo>
                <a:lnTo>
                  <a:pt x="5617718" y="1395476"/>
                </a:lnTo>
                <a:lnTo>
                  <a:pt x="5614162" y="1408176"/>
                </a:lnTo>
                <a:lnTo>
                  <a:pt x="5614162" y="1420876"/>
                </a:lnTo>
                <a:lnTo>
                  <a:pt x="5612384" y="1420876"/>
                </a:lnTo>
                <a:lnTo>
                  <a:pt x="5608828" y="1433576"/>
                </a:lnTo>
                <a:lnTo>
                  <a:pt x="5587619" y="1433576"/>
                </a:lnTo>
                <a:lnTo>
                  <a:pt x="5575173" y="1420876"/>
                </a:lnTo>
                <a:lnTo>
                  <a:pt x="5571617" y="1408176"/>
                </a:lnTo>
                <a:lnTo>
                  <a:pt x="5566283" y="1408176"/>
                </a:lnTo>
                <a:lnTo>
                  <a:pt x="5546852" y="1420876"/>
                </a:lnTo>
                <a:lnTo>
                  <a:pt x="5529072" y="1433576"/>
                </a:lnTo>
                <a:lnTo>
                  <a:pt x="5506085" y="1433576"/>
                </a:lnTo>
                <a:lnTo>
                  <a:pt x="5484876" y="1446276"/>
                </a:lnTo>
                <a:lnTo>
                  <a:pt x="5475986" y="1458976"/>
                </a:lnTo>
                <a:lnTo>
                  <a:pt x="5459984" y="1458976"/>
                </a:lnTo>
                <a:lnTo>
                  <a:pt x="5466207" y="1446276"/>
                </a:lnTo>
                <a:lnTo>
                  <a:pt x="5472430" y="1433576"/>
                </a:lnTo>
                <a:lnTo>
                  <a:pt x="5484876" y="1433576"/>
                </a:lnTo>
                <a:lnTo>
                  <a:pt x="5500751" y="1420876"/>
                </a:lnTo>
                <a:lnTo>
                  <a:pt x="5516753" y="1395476"/>
                </a:lnTo>
                <a:lnTo>
                  <a:pt x="5493639" y="1395476"/>
                </a:lnTo>
                <a:lnTo>
                  <a:pt x="5468874" y="1382776"/>
                </a:lnTo>
                <a:lnTo>
                  <a:pt x="5442331" y="1382776"/>
                </a:lnTo>
                <a:lnTo>
                  <a:pt x="5438775" y="1395476"/>
                </a:lnTo>
                <a:lnTo>
                  <a:pt x="5438775" y="1408176"/>
                </a:lnTo>
                <a:lnTo>
                  <a:pt x="5431663" y="1433576"/>
                </a:lnTo>
                <a:lnTo>
                  <a:pt x="5426329" y="1433576"/>
                </a:lnTo>
                <a:lnTo>
                  <a:pt x="5426329" y="1446276"/>
                </a:lnTo>
                <a:lnTo>
                  <a:pt x="5419217" y="1433576"/>
                </a:lnTo>
                <a:lnTo>
                  <a:pt x="5413883" y="1433576"/>
                </a:lnTo>
                <a:lnTo>
                  <a:pt x="5410454" y="1420876"/>
                </a:lnTo>
                <a:lnTo>
                  <a:pt x="5408676" y="1408176"/>
                </a:lnTo>
                <a:lnTo>
                  <a:pt x="5373243" y="1408176"/>
                </a:lnTo>
                <a:lnTo>
                  <a:pt x="5351907" y="1446276"/>
                </a:lnTo>
                <a:lnTo>
                  <a:pt x="5327142" y="1471676"/>
                </a:lnTo>
                <a:lnTo>
                  <a:pt x="5305806" y="1509776"/>
                </a:lnTo>
                <a:lnTo>
                  <a:pt x="5309362" y="1522476"/>
                </a:lnTo>
                <a:lnTo>
                  <a:pt x="5309362" y="1547876"/>
                </a:lnTo>
                <a:lnTo>
                  <a:pt x="5305806" y="1560576"/>
                </a:lnTo>
                <a:lnTo>
                  <a:pt x="5265166" y="1560576"/>
                </a:lnTo>
                <a:lnTo>
                  <a:pt x="5256276" y="1547876"/>
                </a:lnTo>
                <a:lnTo>
                  <a:pt x="5256276" y="1509776"/>
                </a:lnTo>
                <a:lnTo>
                  <a:pt x="5284597" y="1509776"/>
                </a:lnTo>
                <a:lnTo>
                  <a:pt x="5284597" y="1484376"/>
                </a:lnTo>
                <a:lnTo>
                  <a:pt x="5273929" y="1458976"/>
                </a:lnTo>
                <a:lnTo>
                  <a:pt x="5261610" y="1446276"/>
                </a:lnTo>
                <a:lnTo>
                  <a:pt x="5249164" y="1433576"/>
                </a:lnTo>
                <a:lnTo>
                  <a:pt x="5197729" y="1433576"/>
                </a:lnTo>
                <a:lnTo>
                  <a:pt x="5210175" y="1522476"/>
                </a:lnTo>
                <a:lnTo>
                  <a:pt x="5215509" y="1598676"/>
                </a:lnTo>
                <a:lnTo>
                  <a:pt x="5190744" y="1598676"/>
                </a:lnTo>
                <a:lnTo>
                  <a:pt x="5178298" y="1585976"/>
                </a:lnTo>
                <a:lnTo>
                  <a:pt x="5169408" y="1585976"/>
                </a:lnTo>
                <a:lnTo>
                  <a:pt x="5153533" y="1611376"/>
                </a:lnTo>
                <a:lnTo>
                  <a:pt x="5135753" y="1636776"/>
                </a:lnTo>
                <a:lnTo>
                  <a:pt x="5107432" y="1649476"/>
                </a:lnTo>
                <a:lnTo>
                  <a:pt x="5110988" y="1662176"/>
                </a:lnTo>
                <a:lnTo>
                  <a:pt x="5110988" y="1674876"/>
                </a:lnTo>
                <a:lnTo>
                  <a:pt x="5114544" y="1674876"/>
                </a:lnTo>
                <a:lnTo>
                  <a:pt x="5116322" y="1687576"/>
                </a:lnTo>
                <a:lnTo>
                  <a:pt x="5119878" y="1687576"/>
                </a:lnTo>
                <a:lnTo>
                  <a:pt x="5119878" y="1700276"/>
                </a:lnTo>
                <a:lnTo>
                  <a:pt x="5116322" y="1712976"/>
                </a:lnTo>
                <a:lnTo>
                  <a:pt x="5110988" y="1712976"/>
                </a:lnTo>
                <a:lnTo>
                  <a:pt x="5107432" y="1725676"/>
                </a:lnTo>
                <a:lnTo>
                  <a:pt x="5082667" y="1712976"/>
                </a:lnTo>
                <a:lnTo>
                  <a:pt x="5040122" y="1687576"/>
                </a:lnTo>
                <a:lnTo>
                  <a:pt x="5033010" y="1687576"/>
                </a:lnTo>
                <a:lnTo>
                  <a:pt x="5033010" y="1712976"/>
                </a:lnTo>
                <a:lnTo>
                  <a:pt x="5040122" y="1763776"/>
                </a:lnTo>
                <a:lnTo>
                  <a:pt x="5027676" y="1763776"/>
                </a:lnTo>
                <a:lnTo>
                  <a:pt x="5020564" y="1751076"/>
                </a:lnTo>
                <a:lnTo>
                  <a:pt x="5011801" y="1751076"/>
                </a:lnTo>
                <a:lnTo>
                  <a:pt x="5006467" y="1738376"/>
                </a:lnTo>
                <a:lnTo>
                  <a:pt x="4999355" y="1712976"/>
                </a:lnTo>
                <a:lnTo>
                  <a:pt x="4994021" y="1687576"/>
                </a:lnTo>
                <a:lnTo>
                  <a:pt x="4989271" y="1636776"/>
                </a:lnTo>
                <a:lnTo>
                  <a:pt x="4986909" y="1611376"/>
                </a:lnTo>
                <a:lnTo>
                  <a:pt x="4983353" y="1585976"/>
                </a:lnTo>
                <a:lnTo>
                  <a:pt x="5033010" y="1611376"/>
                </a:lnTo>
                <a:lnTo>
                  <a:pt x="5061331" y="1624076"/>
                </a:lnTo>
                <a:lnTo>
                  <a:pt x="5091430" y="1624076"/>
                </a:lnTo>
                <a:lnTo>
                  <a:pt x="5119878" y="1611376"/>
                </a:lnTo>
                <a:lnTo>
                  <a:pt x="5141087" y="1585976"/>
                </a:lnTo>
                <a:lnTo>
                  <a:pt x="5144643" y="1547876"/>
                </a:lnTo>
                <a:lnTo>
                  <a:pt x="5139309" y="1509776"/>
                </a:lnTo>
                <a:lnTo>
                  <a:pt x="5119878" y="1484376"/>
                </a:lnTo>
                <a:lnTo>
                  <a:pt x="5098542" y="1446276"/>
                </a:lnTo>
                <a:lnTo>
                  <a:pt x="5049012" y="1395476"/>
                </a:lnTo>
                <a:lnTo>
                  <a:pt x="5027676" y="1382776"/>
                </a:lnTo>
                <a:lnTo>
                  <a:pt x="4971034" y="1370076"/>
                </a:lnTo>
                <a:lnTo>
                  <a:pt x="4953254" y="1344676"/>
                </a:lnTo>
                <a:lnTo>
                  <a:pt x="4949698" y="1331976"/>
                </a:lnTo>
                <a:lnTo>
                  <a:pt x="4924933" y="1331976"/>
                </a:lnTo>
                <a:lnTo>
                  <a:pt x="4903724" y="1344676"/>
                </a:lnTo>
                <a:lnTo>
                  <a:pt x="4900168" y="1331976"/>
                </a:lnTo>
                <a:lnTo>
                  <a:pt x="4894834" y="1331976"/>
                </a:lnTo>
                <a:lnTo>
                  <a:pt x="4891265" y="1319276"/>
                </a:lnTo>
                <a:lnTo>
                  <a:pt x="4894834" y="1306576"/>
                </a:lnTo>
                <a:lnTo>
                  <a:pt x="4903724" y="1306576"/>
                </a:lnTo>
                <a:lnTo>
                  <a:pt x="4901946" y="1293876"/>
                </a:lnTo>
                <a:lnTo>
                  <a:pt x="4898390" y="1268476"/>
                </a:lnTo>
                <a:lnTo>
                  <a:pt x="4887722" y="1255776"/>
                </a:lnTo>
                <a:lnTo>
                  <a:pt x="4875263" y="1255776"/>
                </a:lnTo>
                <a:lnTo>
                  <a:pt x="4862957" y="1243076"/>
                </a:lnTo>
                <a:lnTo>
                  <a:pt x="4848733" y="1243076"/>
                </a:lnTo>
                <a:lnTo>
                  <a:pt x="4836414" y="1230376"/>
                </a:lnTo>
                <a:lnTo>
                  <a:pt x="4807966" y="1230376"/>
                </a:lnTo>
                <a:lnTo>
                  <a:pt x="4779645" y="1243076"/>
                </a:lnTo>
                <a:lnTo>
                  <a:pt x="4758436" y="1243076"/>
                </a:lnTo>
                <a:lnTo>
                  <a:pt x="4738878" y="1268476"/>
                </a:lnTo>
                <a:lnTo>
                  <a:pt x="4728337" y="1293876"/>
                </a:lnTo>
                <a:lnTo>
                  <a:pt x="4717669" y="1281176"/>
                </a:lnTo>
                <a:lnTo>
                  <a:pt x="4687570" y="1281176"/>
                </a:lnTo>
                <a:lnTo>
                  <a:pt x="4687570" y="1306576"/>
                </a:lnTo>
                <a:lnTo>
                  <a:pt x="4637913" y="1306576"/>
                </a:lnTo>
                <a:lnTo>
                  <a:pt x="4613148" y="1331976"/>
                </a:lnTo>
                <a:lnTo>
                  <a:pt x="4597146" y="1370076"/>
                </a:lnTo>
                <a:lnTo>
                  <a:pt x="4568825" y="1370076"/>
                </a:lnTo>
                <a:lnTo>
                  <a:pt x="4568825" y="1395476"/>
                </a:lnTo>
                <a:lnTo>
                  <a:pt x="4542282" y="1420876"/>
                </a:lnTo>
                <a:lnTo>
                  <a:pt x="4520946" y="1446276"/>
                </a:lnTo>
                <a:lnTo>
                  <a:pt x="4497959" y="1497076"/>
                </a:lnTo>
                <a:lnTo>
                  <a:pt x="4480179" y="1547876"/>
                </a:lnTo>
                <a:lnTo>
                  <a:pt x="4460748" y="1598676"/>
                </a:lnTo>
                <a:lnTo>
                  <a:pt x="4442968" y="1636776"/>
                </a:lnTo>
                <a:lnTo>
                  <a:pt x="4421759" y="1687576"/>
                </a:lnTo>
                <a:lnTo>
                  <a:pt x="4398772" y="1712976"/>
                </a:lnTo>
                <a:lnTo>
                  <a:pt x="4402328" y="1725676"/>
                </a:lnTo>
                <a:lnTo>
                  <a:pt x="4402328" y="1738376"/>
                </a:lnTo>
                <a:lnTo>
                  <a:pt x="4414647" y="1738376"/>
                </a:lnTo>
                <a:lnTo>
                  <a:pt x="4398772" y="1763776"/>
                </a:lnTo>
                <a:lnTo>
                  <a:pt x="4380992" y="1763776"/>
                </a:lnTo>
                <a:lnTo>
                  <a:pt x="4359783" y="1789176"/>
                </a:lnTo>
                <a:lnTo>
                  <a:pt x="4356227" y="1789176"/>
                </a:lnTo>
                <a:lnTo>
                  <a:pt x="4352671" y="1801876"/>
                </a:lnTo>
                <a:lnTo>
                  <a:pt x="4350893" y="1814576"/>
                </a:lnTo>
                <a:lnTo>
                  <a:pt x="4347337" y="1814576"/>
                </a:lnTo>
                <a:lnTo>
                  <a:pt x="4340225" y="1827276"/>
                </a:lnTo>
                <a:lnTo>
                  <a:pt x="4338447" y="1827276"/>
                </a:lnTo>
                <a:lnTo>
                  <a:pt x="4334891" y="1814576"/>
                </a:lnTo>
                <a:lnTo>
                  <a:pt x="4326128" y="1814576"/>
                </a:lnTo>
                <a:lnTo>
                  <a:pt x="4315460" y="1827276"/>
                </a:lnTo>
                <a:lnTo>
                  <a:pt x="4306570" y="1839976"/>
                </a:lnTo>
                <a:lnTo>
                  <a:pt x="4297680" y="1839976"/>
                </a:lnTo>
                <a:lnTo>
                  <a:pt x="4290695" y="1852676"/>
                </a:lnTo>
                <a:lnTo>
                  <a:pt x="4281805" y="1878076"/>
                </a:lnTo>
                <a:lnTo>
                  <a:pt x="4278249" y="1903476"/>
                </a:lnTo>
                <a:lnTo>
                  <a:pt x="4272915" y="1928876"/>
                </a:lnTo>
                <a:lnTo>
                  <a:pt x="4257040" y="1941576"/>
                </a:lnTo>
                <a:lnTo>
                  <a:pt x="4260469" y="1992376"/>
                </a:lnTo>
                <a:lnTo>
                  <a:pt x="4265803" y="2017776"/>
                </a:lnTo>
                <a:lnTo>
                  <a:pt x="4272915" y="2055876"/>
                </a:lnTo>
                <a:lnTo>
                  <a:pt x="4276471" y="2093976"/>
                </a:lnTo>
                <a:lnTo>
                  <a:pt x="4278249" y="2132076"/>
                </a:lnTo>
                <a:lnTo>
                  <a:pt x="4285361" y="2132076"/>
                </a:lnTo>
                <a:lnTo>
                  <a:pt x="4288917" y="2144776"/>
                </a:lnTo>
                <a:lnTo>
                  <a:pt x="4297680" y="2144776"/>
                </a:lnTo>
                <a:lnTo>
                  <a:pt x="4327906" y="2132076"/>
                </a:lnTo>
                <a:lnTo>
                  <a:pt x="4347337" y="2132076"/>
                </a:lnTo>
                <a:lnTo>
                  <a:pt x="4365117" y="2106676"/>
                </a:lnTo>
                <a:lnTo>
                  <a:pt x="4380992" y="2093976"/>
                </a:lnTo>
                <a:lnTo>
                  <a:pt x="4405757" y="2081276"/>
                </a:lnTo>
                <a:lnTo>
                  <a:pt x="4423537" y="2132076"/>
                </a:lnTo>
                <a:lnTo>
                  <a:pt x="4434205" y="2182876"/>
                </a:lnTo>
                <a:lnTo>
                  <a:pt x="4448302" y="2233676"/>
                </a:lnTo>
                <a:lnTo>
                  <a:pt x="4473194" y="2271776"/>
                </a:lnTo>
                <a:lnTo>
                  <a:pt x="4473194" y="2284476"/>
                </a:lnTo>
                <a:lnTo>
                  <a:pt x="4483735" y="2284476"/>
                </a:lnTo>
                <a:lnTo>
                  <a:pt x="4497959" y="2246376"/>
                </a:lnTo>
                <a:lnTo>
                  <a:pt x="4513834" y="2220976"/>
                </a:lnTo>
                <a:lnTo>
                  <a:pt x="4533392" y="2208276"/>
                </a:lnTo>
                <a:lnTo>
                  <a:pt x="4545838" y="2170176"/>
                </a:lnTo>
                <a:lnTo>
                  <a:pt x="4558157" y="2144776"/>
                </a:lnTo>
                <a:lnTo>
                  <a:pt x="4563491" y="2093976"/>
                </a:lnTo>
                <a:lnTo>
                  <a:pt x="4604258" y="2081276"/>
                </a:lnTo>
                <a:lnTo>
                  <a:pt x="4606036" y="2068576"/>
                </a:lnTo>
                <a:lnTo>
                  <a:pt x="4609592" y="2055876"/>
                </a:lnTo>
                <a:lnTo>
                  <a:pt x="4616704" y="2055876"/>
                </a:lnTo>
                <a:lnTo>
                  <a:pt x="4625467" y="2043176"/>
                </a:lnTo>
                <a:lnTo>
                  <a:pt x="4618482" y="2017776"/>
                </a:lnTo>
                <a:lnTo>
                  <a:pt x="4606036" y="1979676"/>
                </a:lnTo>
                <a:lnTo>
                  <a:pt x="4588256" y="1966976"/>
                </a:lnTo>
                <a:lnTo>
                  <a:pt x="4568825" y="1941576"/>
                </a:lnTo>
                <a:lnTo>
                  <a:pt x="4579493" y="1890776"/>
                </a:lnTo>
                <a:lnTo>
                  <a:pt x="4593590" y="1839976"/>
                </a:lnTo>
                <a:lnTo>
                  <a:pt x="4616704" y="1801876"/>
                </a:lnTo>
                <a:lnTo>
                  <a:pt x="4641469" y="1776476"/>
                </a:lnTo>
                <a:lnTo>
                  <a:pt x="4662678" y="1738376"/>
                </a:lnTo>
                <a:lnTo>
                  <a:pt x="4678680" y="1700276"/>
                </a:lnTo>
                <a:lnTo>
                  <a:pt x="4687570" y="1636776"/>
                </a:lnTo>
                <a:lnTo>
                  <a:pt x="4738878" y="1636776"/>
                </a:lnTo>
                <a:lnTo>
                  <a:pt x="4749546" y="1649476"/>
                </a:lnTo>
                <a:lnTo>
                  <a:pt x="4758436" y="1662176"/>
                </a:lnTo>
                <a:lnTo>
                  <a:pt x="4767199" y="1674876"/>
                </a:lnTo>
                <a:lnTo>
                  <a:pt x="4751324" y="1700276"/>
                </a:lnTo>
                <a:lnTo>
                  <a:pt x="4729988" y="1738376"/>
                </a:lnTo>
                <a:lnTo>
                  <a:pt x="4680458" y="1789176"/>
                </a:lnTo>
                <a:lnTo>
                  <a:pt x="4666234" y="1827276"/>
                </a:lnTo>
                <a:lnTo>
                  <a:pt x="4662678" y="1852676"/>
                </a:lnTo>
                <a:lnTo>
                  <a:pt x="4666234" y="1890776"/>
                </a:lnTo>
                <a:lnTo>
                  <a:pt x="4668012" y="1916176"/>
                </a:lnTo>
                <a:lnTo>
                  <a:pt x="4666234" y="1941576"/>
                </a:lnTo>
                <a:lnTo>
                  <a:pt x="4668012" y="1966976"/>
                </a:lnTo>
                <a:lnTo>
                  <a:pt x="4675124" y="1979676"/>
                </a:lnTo>
                <a:lnTo>
                  <a:pt x="4684014" y="2005076"/>
                </a:lnTo>
                <a:lnTo>
                  <a:pt x="4692777" y="2017776"/>
                </a:lnTo>
                <a:lnTo>
                  <a:pt x="4699889" y="2030476"/>
                </a:lnTo>
                <a:lnTo>
                  <a:pt x="4737100" y="2030476"/>
                </a:lnTo>
                <a:lnTo>
                  <a:pt x="4770755" y="2017776"/>
                </a:lnTo>
                <a:lnTo>
                  <a:pt x="4800841" y="1992376"/>
                </a:lnTo>
                <a:lnTo>
                  <a:pt x="4813300" y="1992376"/>
                </a:lnTo>
                <a:lnTo>
                  <a:pt x="4823968" y="2005076"/>
                </a:lnTo>
                <a:lnTo>
                  <a:pt x="4838065" y="2005076"/>
                </a:lnTo>
                <a:lnTo>
                  <a:pt x="4848733" y="2017776"/>
                </a:lnTo>
                <a:lnTo>
                  <a:pt x="4836414" y="2030476"/>
                </a:lnTo>
                <a:lnTo>
                  <a:pt x="4820412" y="2043176"/>
                </a:lnTo>
                <a:lnTo>
                  <a:pt x="4804410" y="2043176"/>
                </a:lnTo>
                <a:lnTo>
                  <a:pt x="4783201" y="2030476"/>
                </a:lnTo>
                <a:lnTo>
                  <a:pt x="4761992" y="2030476"/>
                </a:lnTo>
                <a:lnTo>
                  <a:pt x="4749546" y="2043176"/>
                </a:lnTo>
                <a:lnTo>
                  <a:pt x="4738878" y="2055876"/>
                </a:lnTo>
                <a:lnTo>
                  <a:pt x="4712335" y="2055876"/>
                </a:lnTo>
                <a:lnTo>
                  <a:pt x="4721225" y="2119376"/>
                </a:lnTo>
                <a:lnTo>
                  <a:pt x="4728337" y="2132076"/>
                </a:lnTo>
                <a:lnTo>
                  <a:pt x="4729988" y="2157476"/>
                </a:lnTo>
                <a:lnTo>
                  <a:pt x="4733544" y="2182876"/>
                </a:lnTo>
                <a:lnTo>
                  <a:pt x="4715891" y="2182876"/>
                </a:lnTo>
                <a:lnTo>
                  <a:pt x="4712335" y="2170176"/>
                </a:lnTo>
                <a:lnTo>
                  <a:pt x="4708779" y="2170176"/>
                </a:lnTo>
                <a:lnTo>
                  <a:pt x="4705223" y="2157476"/>
                </a:lnTo>
                <a:lnTo>
                  <a:pt x="4699889" y="2157476"/>
                </a:lnTo>
                <a:lnTo>
                  <a:pt x="4699889" y="2144776"/>
                </a:lnTo>
                <a:lnTo>
                  <a:pt x="4691126" y="2144776"/>
                </a:lnTo>
                <a:lnTo>
                  <a:pt x="4684014" y="2157476"/>
                </a:lnTo>
                <a:lnTo>
                  <a:pt x="4671568" y="2157476"/>
                </a:lnTo>
                <a:lnTo>
                  <a:pt x="4666234" y="2170176"/>
                </a:lnTo>
                <a:lnTo>
                  <a:pt x="4659122" y="2220976"/>
                </a:lnTo>
                <a:lnTo>
                  <a:pt x="4659122" y="2284476"/>
                </a:lnTo>
                <a:lnTo>
                  <a:pt x="4650359" y="2297176"/>
                </a:lnTo>
                <a:lnTo>
                  <a:pt x="4637913" y="2297176"/>
                </a:lnTo>
                <a:lnTo>
                  <a:pt x="4630801" y="2309876"/>
                </a:lnTo>
                <a:lnTo>
                  <a:pt x="4629023" y="2309876"/>
                </a:lnTo>
                <a:lnTo>
                  <a:pt x="4625467" y="2322576"/>
                </a:lnTo>
                <a:lnTo>
                  <a:pt x="4591812" y="2309876"/>
                </a:lnTo>
                <a:lnTo>
                  <a:pt x="4551045" y="2309876"/>
                </a:lnTo>
                <a:lnTo>
                  <a:pt x="4538726" y="2322576"/>
                </a:lnTo>
                <a:lnTo>
                  <a:pt x="4529836" y="2335276"/>
                </a:lnTo>
                <a:lnTo>
                  <a:pt x="4513834" y="2347976"/>
                </a:lnTo>
                <a:lnTo>
                  <a:pt x="4480179" y="2347976"/>
                </a:lnTo>
                <a:lnTo>
                  <a:pt x="4467860" y="2335276"/>
                </a:lnTo>
                <a:lnTo>
                  <a:pt x="4446524" y="2335276"/>
                </a:lnTo>
                <a:lnTo>
                  <a:pt x="4427093" y="2347976"/>
                </a:lnTo>
                <a:lnTo>
                  <a:pt x="4418203" y="2335276"/>
                </a:lnTo>
                <a:lnTo>
                  <a:pt x="4409313" y="2335276"/>
                </a:lnTo>
                <a:lnTo>
                  <a:pt x="4402328" y="2322576"/>
                </a:lnTo>
                <a:lnTo>
                  <a:pt x="4393438" y="2322576"/>
                </a:lnTo>
                <a:lnTo>
                  <a:pt x="4393438" y="2297176"/>
                </a:lnTo>
                <a:lnTo>
                  <a:pt x="4396994" y="2259076"/>
                </a:lnTo>
                <a:lnTo>
                  <a:pt x="4398772" y="2220976"/>
                </a:lnTo>
                <a:lnTo>
                  <a:pt x="4402328" y="2195576"/>
                </a:lnTo>
                <a:lnTo>
                  <a:pt x="4405757" y="2182876"/>
                </a:lnTo>
                <a:lnTo>
                  <a:pt x="4405757" y="2157476"/>
                </a:lnTo>
                <a:lnTo>
                  <a:pt x="4384548" y="2170176"/>
                </a:lnTo>
                <a:lnTo>
                  <a:pt x="4365117" y="2170176"/>
                </a:lnTo>
                <a:lnTo>
                  <a:pt x="4338447" y="2182876"/>
                </a:lnTo>
                <a:lnTo>
                  <a:pt x="4340225" y="2208276"/>
                </a:lnTo>
                <a:lnTo>
                  <a:pt x="4340225" y="2259076"/>
                </a:lnTo>
                <a:lnTo>
                  <a:pt x="4347337" y="2297176"/>
                </a:lnTo>
                <a:lnTo>
                  <a:pt x="4359783" y="2335276"/>
                </a:lnTo>
                <a:lnTo>
                  <a:pt x="4356227" y="2335276"/>
                </a:lnTo>
                <a:lnTo>
                  <a:pt x="4356227" y="2347976"/>
                </a:lnTo>
                <a:lnTo>
                  <a:pt x="4352671" y="2347976"/>
                </a:lnTo>
                <a:lnTo>
                  <a:pt x="4327906" y="2360676"/>
                </a:lnTo>
                <a:lnTo>
                  <a:pt x="4278249" y="2386076"/>
                </a:lnTo>
                <a:lnTo>
                  <a:pt x="4251706" y="2424176"/>
                </a:lnTo>
                <a:lnTo>
                  <a:pt x="4248150" y="2449576"/>
                </a:lnTo>
                <a:lnTo>
                  <a:pt x="4235704" y="2474976"/>
                </a:lnTo>
                <a:lnTo>
                  <a:pt x="4177284" y="2487676"/>
                </a:lnTo>
                <a:lnTo>
                  <a:pt x="4170172" y="2513076"/>
                </a:lnTo>
                <a:lnTo>
                  <a:pt x="4170172" y="2538476"/>
                </a:lnTo>
                <a:lnTo>
                  <a:pt x="4164838" y="2538476"/>
                </a:lnTo>
                <a:lnTo>
                  <a:pt x="4155948" y="2551176"/>
                </a:lnTo>
                <a:lnTo>
                  <a:pt x="4140073" y="2551176"/>
                </a:lnTo>
                <a:lnTo>
                  <a:pt x="4132961" y="2563876"/>
                </a:lnTo>
                <a:lnTo>
                  <a:pt x="4127627" y="2563876"/>
                </a:lnTo>
                <a:lnTo>
                  <a:pt x="4120515" y="2551176"/>
                </a:lnTo>
                <a:lnTo>
                  <a:pt x="4093972" y="2551176"/>
                </a:lnTo>
                <a:lnTo>
                  <a:pt x="4093972" y="2589276"/>
                </a:lnTo>
                <a:lnTo>
                  <a:pt x="4065651" y="2589276"/>
                </a:lnTo>
                <a:lnTo>
                  <a:pt x="4058539" y="2601976"/>
                </a:lnTo>
                <a:lnTo>
                  <a:pt x="4031996" y="2601976"/>
                </a:lnTo>
                <a:lnTo>
                  <a:pt x="4024884" y="2614676"/>
                </a:lnTo>
                <a:lnTo>
                  <a:pt x="4019550" y="2614676"/>
                </a:lnTo>
                <a:lnTo>
                  <a:pt x="4035552" y="2627376"/>
                </a:lnTo>
                <a:lnTo>
                  <a:pt x="4099306" y="2665476"/>
                </a:lnTo>
                <a:lnTo>
                  <a:pt x="4102862" y="2703576"/>
                </a:lnTo>
                <a:lnTo>
                  <a:pt x="4106418" y="2728976"/>
                </a:lnTo>
                <a:lnTo>
                  <a:pt x="4106418" y="2767076"/>
                </a:lnTo>
                <a:lnTo>
                  <a:pt x="4099306" y="2792476"/>
                </a:lnTo>
                <a:lnTo>
                  <a:pt x="4099306" y="2805176"/>
                </a:lnTo>
                <a:lnTo>
                  <a:pt x="4095750" y="2805176"/>
                </a:lnTo>
                <a:lnTo>
                  <a:pt x="4093972" y="2817876"/>
                </a:lnTo>
                <a:lnTo>
                  <a:pt x="4070985" y="2830576"/>
                </a:lnTo>
                <a:lnTo>
                  <a:pt x="3982339" y="2830576"/>
                </a:lnTo>
                <a:lnTo>
                  <a:pt x="3957574" y="2817876"/>
                </a:lnTo>
                <a:lnTo>
                  <a:pt x="3929253" y="2817876"/>
                </a:lnTo>
                <a:lnTo>
                  <a:pt x="3925697" y="2830576"/>
                </a:lnTo>
                <a:lnTo>
                  <a:pt x="3923919" y="2843276"/>
                </a:lnTo>
                <a:lnTo>
                  <a:pt x="3916807" y="2868676"/>
                </a:lnTo>
                <a:lnTo>
                  <a:pt x="3916807" y="2957576"/>
                </a:lnTo>
                <a:lnTo>
                  <a:pt x="3920363" y="3008376"/>
                </a:lnTo>
                <a:lnTo>
                  <a:pt x="3923919" y="3046476"/>
                </a:lnTo>
                <a:lnTo>
                  <a:pt x="3923919" y="3084588"/>
                </a:lnTo>
                <a:lnTo>
                  <a:pt x="3991229" y="3084588"/>
                </a:lnTo>
                <a:lnTo>
                  <a:pt x="3994785" y="3097288"/>
                </a:lnTo>
                <a:lnTo>
                  <a:pt x="3998341" y="3097288"/>
                </a:lnTo>
                <a:lnTo>
                  <a:pt x="3998341" y="3109988"/>
                </a:lnTo>
                <a:lnTo>
                  <a:pt x="3987673" y="3135388"/>
                </a:lnTo>
                <a:lnTo>
                  <a:pt x="3970020" y="3160788"/>
                </a:lnTo>
                <a:lnTo>
                  <a:pt x="3948684" y="3186188"/>
                </a:lnTo>
                <a:lnTo>
                  <a:pt x="3925697" y="3211588"/>
                </a:lnTo>
                <a:lnTo>
                  <a:pt x="3904361" y="3236988"/>
                </a:lnTo>
                <a:lnTo>
                  <a:pt x="3888486" y="3262388"/>
                </a:lnTo>
                <a:lnTo>
                  <a:pt x="3886708" y="3287788"/>
                </a:lnTo>
                <a:lnTo>
                  <a:pt x="3888486" y="3313188"/>
                </a:lnTo>
                <a:lnTo>
                  <a:pt x="3888486" y="3338588"/>
                </a:lnTo>
                <a:lnTo>
                  <a:pt x="3883152" y="3351288"/>
                </a:lnTo>
                <a:lnTo>
                  <a:pt x="3858387" y="3376688"/>
                </a:lnTo>
                <a:lnTo>
                  <a:pt x="3833495" y="3389388"/>
                </a:lnTo>
                <a:lnTo>
                  <a:pt x="3808730" y="3414788"/>
                </a:lnTo>
                <a:lnTo>
                  <a:pt x="3787521" y="3427488"/>
                </a:lnTo>
                <a:lnTo>
                  <a:pt x="3780409" y="3452888"/>
                </a:lnTo>
                <a:lnTo>
                  <a:pt x="3767963" y="3478288"/>
                </a:lnTo>
                <a:lnTo>
                  <a:pt x="3755644" y="3503688"/>
                </a:lnTo>
                <a:lnTo>
                  <a:pt x="3730752" y="3579888"/>
                </a:lnTo>
                <a:lnTo>
                  <a:pt x="3725418" y="3605288"/>
                </a:lnTo>
                <a:lnTo>
                  <a:pt x="3725418" y="3630688"/>
                </a:lnTo>
                <a:lnTo>
                  <a:pt x="3746754" y="3681488"/>
                </a:lnTo>
                <a:lnTo>
                  <a:pt x="3746754" y="3719588"/>
                </a:lnTo>
                <a:lnTo>
                  <a:pt x="3743198" y="3732288"/>
                </a:lnTo>
                <a:lnTo>
                  <a:pt x="3737864" y="3757688"/>
                </a:lnTo>
                <a:lnTo>
                  <a:pt x="3730752" y="3795788"/>
                </a:lnTo>
                <a:lnTo>
                  <a:pt x="3728974" y="3821188"/>
                </a:lnTo>
                <a:lnTo>
                  <a:pt x="3734308" y="3846588"/>
                </a:lnTo>
                <a:lnTo>
                  <a:pt x="3734308" y="3897388"/>
                </a:lnTo>
                <a:lnTo>
                  <a:pt x="3750310" y="3922788"/>
                </a:lnTo>
                <a:lnTo>
                  <a:pt x="3775075" y="3948188"/>
                </a:lnTo>
                <a:lnTo>
                  <a:pt x="3803396" y="3973588"/>
                </a:lnTo>
                <a:lnTo>
                  <a:pt x="3821176" y="3998988"/>
                </a:lnTo>
                <a:lnTo>
                  <a:pt x="3837051" y="4049788"/>
                </a:lnTo>
                <a:lnTo>
                  <a:pt x="3858387" y="4075188"/>
                </a:lnTo>
                <a:lnTo>
                  <a:pt x="3932809" y="4113288"/>
                </a:lnTo>
                <a:lnTo>
                  <a:pt x="3950462" y="4138688"/>
                </a:lnTo>
                <a:lnTo>
                  <a:pt x="3973449" y="4138688"/>
                </a:lnTo>
                <a:lnTo>
                  <a:pt x="3978783" y="4125988"/>
                </a:lnTo>
                <a:lnTo>
                  <a:pt x="4000119" y="4125988"/>
                </a:lnTo>
                <a:lnTo>
                  <a:pt x="4019550" y="4138688"/>
                </a:lnTo>
                <a:lnTo>
                  <a:pt x="4040886" y="4138688"/>
                </a:lnTo>
                <a:lnTo>
                  <a:pt x="4044378" y="4125988"/>
                </a:lnTo>
                <a:lnTo>
                  <a:pt x="4047871" y="4113288"/>
                </a:lnTo>
                <a:lnTo>
                  <a:pt x="4108196" y="4125988"/>
                </a:lnTo>
                <a:lnTo>
                  <a:pt x="4132961" y="4113288"/>
                </a:lnTo>
                <a:lnTo>
                  <a:pt x="4164838" y="4100588"/>
                </a:lnTo>
                <a:lnTo>
                  <a:pt x="4194937" y="4087888"/>
                </a:lnTo>
                <a:lnTo>
                  <a:pt x="4264025" y="4087888"/>
                </a:lnTo>
                <a:lnTo>
                  <a:pt x="4297680" y="4164088"/>
                </a:lnTo>
                <a:lnTo>
                  <a:pt x="4319016" y="4164088"/>
                </a:lnTo>
                <a:lnTo>
                  <a:pt x="4327906" y="4151388"/>
                </a:lnTo>
                <a:lnTo>
                  <a:pt x="4331462" y="4151388"/>
                </a:lnTo>
                <a:lnTo>
                  <a:pt x="4338447" y="4138688"/>
                </a:lnTo>
                <a:lnTo>
                  <a:pt x="4350893" y="4151388"/>
                </a:lnTo>
                <a:lnTo>
                  <a:pt x="4365117" y="4151388"/>
                </a:lnTo>
                <a:lnTo>
                  <a:pt x="4372102" y="4164088"/>
                </a:lnTo>
                <a:lnTo>
                  <a:pt x="4388104" y="4164088"/>
                </a:lnTo>
                <a:lnTo>
                  <a:pt x="4377436" y="4214888"/>
                </a:lnTo>
                <a:lnTo>
                  <a:pt x="4368546" y="4252988"/>
                </a:lnTo>
                <a:lnTo>
                  <a:pt x="4359783" y="4303788"/>
                </a:lnTo>
                <a:lnTo>
                  <a:pt x="4388104" y="4341888"/>
                </a:lnTo>
                <a:lnTo>
                  <a:pt x="4414647" y="4379988"/>
                </a:lnTo>
                <a:lnTo>
                  <a:pt x="4442968" y="4418088"/>
                </a:lnTo>
                <a:lnTo>
                  <a:pt x="4460748" y="4468888"/>
                </a:lnTo>
                <a:lnTo>
                  <a:pt x="4467860" y="4506988"/>
                </a:lnTo>
                <a:lnTo>
                  <a:pt x="4467860" y="4532388"/>
                </a:lnTo>
                <a:lnTo>
                  <a:pt x="4471416" y="4557788"/>
                </a:lnTo>
                <a:lnTo>
                  <a:pt x="4483735" y="4583188"/>
                </a:lnTo>
                <a:lnTo>
                  <a:pt x="4473194" y="4621288"/>
                </a:lnTo>
                <a:lnTo>
                  <a:pt x="4460748" y="4646688"/>
                </a:lnTo>
                <a:lnTo>
                  <a:pt x="4442968" y="4697488"/>
                </a:lnTo>
                <a:lnTo>
                  <a:pt x="4430649" y="4735588"/>
                </a:lnTo>
                <a:lnTo>
                  <a:pt x="4423537" y="4773688"/>
                </a:lnTo>
                <a:lnTo>
                  <a:pt x="4427093" y="4811776"/>
                </a:lnTo>
                <a:lnTo>
                  <a:pt x="4439539" y="4837176"/>
                </a:lnTo>
                <a:lnTo>
                  <a:pt x="4458970" y="4875276"/>
                </a:lnTo>
                <a:lnTo>
                  <a:pt x="4476623" y="4900676"/>
                </a:lnTo>
                <a:lnTo>
                  <a:pt x="4489069" y="4938776"/>
                </a:lnTo>
                <a:lnTo>
                  <a:pt x="4489069" y="4964176"/>
                </a:lnTo>
                <a:lnTo>
                  <a:pt x="4485513" y="4964176"/>
                </a:lnTo>
                <a:lnTo>
                  <a:pt x="4483735" y="4976876"/>
                </a:lnTo>
                <a:lnTo>
                  <a:pt x="4483735" y="4989576"/>
                </a:lnTo>
                <a:lnTo>
                  <a:pt x="4496181" y="5002276"/>
                </a:lnTo>
                <a:lnTo>
                  <a:pt x="4492625" y="5014976"/>
                </a:lnTo>
                <a:lnTo>
                  <a:pt x="4489069" y="5014976"/>
                </a:lnTo>
                <a:lnTo>
                  <a:pt x="4489069" y="5027676"/>
                </a:lnTo>
                <a:lnTo>
                  <a:pt x="4485513" y="5040376"/>
                </a:lnTo>
                <a:lnTo>
                  <a:pt x="4492625" y="5040376"/>
                </a:lnTo>
                <a:lnTo>
                  <a:pt x="4496181" y="5053076"/>
                </a:lnTo>
                <a:lnTo>
                  <a:pt x="4501515" y="5053076"/>
                </a:lnTo>
                <a:lnTo>
                  <a:pt x="4508627" y="5065776"/>
                </a:lnTo>
                <a:lnTo>
                  <a:pt x="4501515" y="5091176"/>
                </a:lnTo>
                <a:lnTo>
                  <a:pt x="4517390" y="5129276"/>
                </a:lnTo>
                <a:lnTo>
                  <a:pt x="4567047" y="5205476"/>
                </a:lnTo>
                <a:lnTo>
                  <a:pt x="4584700" y="5243576"/>
                </a:lnTo>
                <a:lnTo>
                  <a:pt x="4588256" y="5268976"/>
                </a:lnTo>
                <a:lnTo>
                  <a:pt x="4588256" y="5319776"/>
                </a:lnTo>
                <a:lnTo>
                  <a:pt x="4591812" y="5345176"/>
                </a:lnTo>
                <a:lnTo>
                  <a:pt x="4597146" y="5345176"/>
                </a:lnTo>
                <a:lnTo>
                  <a:pt x="4604258" y="5357876"/>
                </a:lnTo>
                <a:lnTo>
                  <a:pt x="4609592" y="5357876"/>
                </a:lnTo>
                <a:lnTo>
                  <a:pt x="4616704" y="5370576"/>
                </a:lnTo>
                <a:lnTo>
                  <a:pt x="4668012" y="5370576"/>
                </a:lnTo>
                <a:lnTo>
                  <a:pt x="4715891" y="5357876"/>
                </a:lnTo>
                <a:lnTo>
                  <a:pt x="4761992" y="5345176"/>
                </a:lnTo>
                <a:lnTo>
                  <a:pt x="4807966" y="5319776"/>
                </a:lnTo>
                <a:lnTo>
                  <a:pt x="4845164" y="5294376"/>
                </a:lnTo>
                <a:lnTo>
                  <a:pt x="4875263" y="5268976"/>
                </a:lnTo>
                <a:lnTo>
                  <a:pt x="4891265" y="5230876"/>
                </a:lnTo>
                <a:lnTo>
                  <a:pt x="4903724" y="5192776"/>
                </a:lnTo>
                <a:lnTo>
                  <a:pt x="4944491" y="5154676"/>
                </a:lnTo>
                <a:lnTo>
                  <a:pt x="4949698" y="5116576"/>
                </a:lnTo>
                <a:lnTo>
                  <a:pt x="4956810" y="5065776"/>
                </a:lnTo>
                <a:lnTo>
                  <a:pt x="4965700" y="5040376"/>
                </a:lnTo>
                <a:lnTo>
                  <a:pt x="4999355" y="5027676"/>
                </a:lnTo>
                <a:lnTo>
                  <a:pt x="5006467" y="5014976"/>
                </a:lnTo>
                <a:lnTo>
                  <a:pt x="5008245" y="5014976"/>
                </a:lnTo>
                <a:lnTo>
                  <a:pt x="5015357" y="5002276"/>
                </a:lnTo>
                <a:lnTo>
                  <a:pt x="5018786" y="5002276"/>
                </a:lnTo>
                <a:lnTo>
                  <a:pt x="5024120" y="4989576"/>
                </a:lnTo>
                <a:lnTo>
                  <a:pt x="5033010" y="4989576"/>
                </a:lnTo>
                <a:lnTo>
                  <a:pt x="5027676" y="4938776"/>
                </a:lnTo>
                <a:lnTo>
                  <a:pt x="5015357" y="4913376"/>
                </a:lnTo>
                <a:lnTo>
                  <a:pt x="4999355" y="4887976"/>
                </a:lnTo>
                <a:lnTo>
                  <a:pt x="5015357" y="4849876"/>
                </a:lnTo>
                <a:lnTo>
                  <a:pt x="5040122" y="4824476"/>
                </a:lnTo>
                <a:lnTo>
                  <a:pt x="5070221" y="4799076"/>
                </a:lnTo>
                <a:lnTo>
                  <a:pt x="5102098" y="4786388"/>
                </a:lnTo>
                <a:lnTo>
                  <a:pt x="5128641" y="4760988"/>
                </a:lnTo>
                <a:lnTo>
                  <a:pt x="5148199" y="4710188"/>
                </a:lnTo>
                <a:lnTo>
                  <a:pt x="5151755" y="4672088"/>
                </a:lnTo>
                <a:lnTo>
                  <a:pt x="5141087" y="4621288"/>
                </a:lnTo>
                <a:lnTo>
                  <a:pt x="5128641" y="4570488"/>
                </a:lnTo>
                <a:lnTo>
                  <a:pt x="5116322" y="4532388"/>
                </a:lnTo>
                <a:lnTo>
                  <a:pt x="5103876" y="4494288"/>
                </a:lnTo>
                <a:lnTo>
                  <a:pt x="5098542" y="4443488"/>
                </a:lnTo>
                <a:lnTo>
                  <a:pt x="5107432" y="4392688"/>
                </a:lnTo>
                <a:lnTo>
                  <a:pt x="5132197" y="4341888"/>
                </a:lnTo>
                <a:lnTo>
                  <a:pt x="5164074" y="4291088"/>
                </a:lnTo>
                <a:lnTo>
                  <a:pt x="5201285" y="4252988"/>
                </a:lnTo>
                <a:lnTo>
                  <a:pt x="5240274" y="4214888"/>
                </a:lnTo>
                <a:lnTo>
                  <a:pt x="5277485" y="4176788"/>
                </a:lnTo>
                <a:lnTo>
                  <a:pt x="5311140" y="4138688"/>
                </a:lnTo>
                <a:lnTo>
                  <a:pt x="5334254" y="4100588"/>
                </a:lnTo>
                <a:lnTo>
                  <a:pt x="5339550" y="4087888"/>
                </a:lnTo>
                <a:lnTo>
                  <a:pt x="5355463" y="4049788"/>
                </a:lnTo>
                <a:lnTo>
                  <a:pt x="5373243" y="4011688"/>
                </a:lnTo>
                <a:lnTo>
                  <a:pt x="5385562" y="3960888"/>
                </a:lnTo>
                <a:lnTo>
                  <a:pt x="5392674" y="3935488"/>
                </a:lnTo>
                <a:lnTo>
                  <a:pt x="5392674" y="3922788"/>
                </a:lnTo>
                <a:lnTo>
                  <a:pt x="5401564" y="3897388"/>
                </a:lnTo>
                <a:lnTo>
                  <a:pt x="5364353" y="3897388"/>
                </a:lnTo>
                <a:lnTo>
                  <a:pt x="5323586" y="3910088"/>
                </a:lnTo>
                <a:lnTo>
                  <a:pt x="5281041" y="3922788"/>
                </a:lnTo>
                <a:lnTo>
                  <a:pt x="5249164" y="3935488"/>
                </a:lnTo>
                <a:lnTo>
                  <a:pt x="5222621" y="3935488"/>
                </a:lnTo>
                <a:lnTo>
                  <a:pt x="5213731" y="3922788"/>
                </a:lnTo>
                <a:lnTo>
                  <a:pt x="5210175" y="3910088"/>
                </a:lnTo>
                <a:lnTo>
                  <a:pt x="5210175" y="3884688"/>
                </a:lnTo>
                <a:lnTo>
                  <a:pt x="5203063" y="3871988"/>
                </a:lnTo>
                <a:lnTo>
                  <a:pt x="5148199" y="3833888"/>
                </a:lnTo>
                <a:lnTo>
                  <a:pt x="5102098" y="3783088"/>
                </a:lnTo>
                <a:lnTo>
                  <a:pt x="5091430" y="3744988"/>
                </a:lnTo>
                <a:lnTo>
                  <a:pt x="5086223" y="3719588"/>
                </a:lnTo>
                <a:lnTo>
                  <a:pt x="5082667" y="3706888"/>
                </a:lnTo>
                <a:lnTo>
                  <a:pt x="5073777" y="3706888"/>
                </a:lnTo>
                <a:lnTo>
                  <a:pt x="5064887" y="3694188"/>
                </a:lnTo>
                <a:lnTo>
                  <a:pt x="5057775" y="3681488"/>
                </a:lnTo>
                <a:lnTo>
                  <a:pt x="5052568" y="3681488"/>
                </a:lnTo>
                <a:lnTo>
                  <a:pt x="5052568" y="3605288"/>
                </a:lnTo>
                <a:lnTo>
                  <a:pt x="5049012" y="3592588"/>
                </a:lnTo>
                <a:lnTo>
                  <a:pt x="5040122" y="3579888"/>
                </a:lnTo>
                <a:lnTo>
                  <a:pt x="5033010" y="3567188"/>
                </a:lnTo>
                <a:lnTo>
                  <a:pt x="5024120" y="3567188"/>
                </a:lnTo>
                <a:lnTo>
                  <a:pt x="5018786" y="3554488"/>
                </a:lnTo>
                <a:lnTo>
                  <a:pt x="5002911" y="3516388"/>
                </a:lnTo>
                <a:lnTo>
                  <a:pt x="4990465" y="3478288"/>
                </a:lnTo>
                <a:lnTo>
                  <a:pt x="4978146" y="3427488"/>
                </a:lnTo>
                <a:lnTo>
                  <a:pt x="4958588" y="3389388"/>
                </a:lnTo>
                <a:lnTo>
                  <a:pt x="4937366" y="3351288"/>
                </a:lnTo>
                <a:lnTo>
                  <a:pt x="4937366" y="3338588"/>
                </a:lnTo>
                <a:lnTo>
                  <a:pt x="4944491" y="3338588"/>
                </a:lnTo>
                <a:lnTo>
                  <a:pt x="4949698" y="3351288"/>
                </a:lnTo>
                <a:lnTo>
                  <a:pt x="4956810" y="3363988"/>
                </a:lnTo>
                <a:lnTo>
                  <a:pt x="4962144" y="3376688"/>
                </a:lnTo>
                <a:lnTo>
                  <a:pt x="4969256" y="3376688"/>
                </a:lnTo>
                <a:lnTo>
                  <a:pt x="4974590" y="3389388"/>
                </a:lnTo>
                <a:lnTo>
                  <a:pt x="4983353" y="3389388"/>
                </a:lnTo>
                <a:lnTo>
                  <a:pt x="4994021" y="3402088"/>
                </a:lnTo>
                <a:lnTo>
                  <a:pt x="5011801" y="3414788"/>
                </a:lnTo>
                <a:lnTo>
                  <a:pt x="5024120" y="3440188"/>
                </a:lnTo>
                <a:lnTo>
                  <a:pt x="5033010" y="3465588"/>
                </a:lnTo>
                <a:lnTo>
                  <a:pt x="5043678" y="3490988"/>
                </a:lnTo>
                <a:lnTo>
                  <a:pt x="5052568" y="3516388"/>
                </a:lnTo>
                <a:lnTo>
                  <a:pt x="5086223" y="3541788"/>
                </a:lnTo>
                <a:lnTo>
                  <a:pt x="5094986" y="3567188"/>
                </a:lnTo>
                <a:lnTo>
                  <a:pt x="5102098" y="3617988"/>
                </a:lnTo>
                <a:lnTo>
                  <a:pt x="5107432" y="3643388"/>
                </a:lnTo>
                <a:lnTo>
                  <a:pt x="5128641" y="3668788"/>
                </a:lnTo>
                <a:lnTo>
                  <a:pt x="5151755" y="3706888"/>
                </a:lnTo>
                <a:lnTo>
                  <a:pt x="5172964" y="3732288"/>
                </a:lnTo>
                <a:lnTo>
                  <a:pt x="5188966" y="3770388"/>
                </a:lnTo>
                <a:lnTo>
                  <a:pt x="5190744" y="3795788"/>
                </a:lnTo>
                <a:lnTo>
                  <a:pt x="5190744" y="3821188"/>
                </a:lnTo>
                <a:lnTo>
                  <a:pt x="5194300" y="3846588"/>
                </a:lnTo>
                <a:lnTo>
                  <a:pt x="5203063" y="3859288"/>
                </a:lnTo>
                <a:lnTo>
                  <a:pt x="5206619" y="3871988"/>
                </a:lnTo>
                <a:lnTo>
                  <a:pt x="5210175" y="3871988"/>
                </a:lnTo>
                <a:lnTo>
                  <a:pt x="5213731" y="3884688"/>
                </a:lnTo>
                <a:lnTo>
                  <a:pt x="5238496" y="3884688"/>
                </a:lnTo>
                <a:lnTo>
                  <a:pt x="5281041" y="3859288"/>
                </a:lnTo>
                <a:lnTo>
                  <a:pt x="5305806" y="3846588"/>
                </a:lnTo>
                <a:lnTo>
                  <a:pt x="5336032" y="3833888"/>
                </a:lnTo>
                <a:lnTo>
                  <a:pt x="5364353" y="3833888"/>
                </a:lnTo>
                <a:lnTo>
                  <a:pt x="5392674" y="3821188"/>
                </a:lnTo>
                <a:lnTo>
                  <a:pt x="5413883" y="3795788"/>
                </a:lnTo>
                <a:lnTo>
                  <a:pt x="5431663" y="3770388"/>
                </a:lnTo>
                <a:lnTo>
                  <a:pt x="5454650" y="3757688"/>
                </a:lnTo>
                <a:lnTo>
                  <a:pt x="5493639" y="3757688"/>
                </a:lnTo>
                <a:lnTo>
                  <a:pt x="5493639" y="3744988"/>
                </a:lnTo>
                <a:lnTo>
                  <a:pt x="5525516" y="3719588"/>
                </a:lnTo>
                <a:lnTo>
                  <a:pt x="5555742" y="3694188"/>
                </a:lnTo>
                <a:lnTo>
                  <a:pt x="5555742" y="3643388"/>
                </a:lnTo>
                <a:lnTo>
                  <a:pt x="5578729" y="3643388"/>
                </a:lnTo>
                <a:lnTo>
                  <a:pt x="5589397" y="3617988"/>
                </a:lnTo>
                <a:lnTo>
                  <a:pt x="5599938" y="3605288"/>
                </a:lnTo>
                <a:lnTo>
                  <a:pt x="5612384" y="3579888"/>
                </a:lnTo>
                <a:lnTo>
                  <a:pt x="5575173" y="3541788"/>
                </a:lnTo>
                <a:lnTo>
                  <a:pt x="5552110" y="3529088"/>
                </a:lnTo>
                <a:lnTo>
                  <a:pt x="5529072" y="3516388"/>
                </a:lnTo>
                <a:lnTo>
                  <a:pt x="5525516" y="3490988"/>
                </a:lnTo>
                <a:lnTo>
                  <a:pt x="5521960" y="3452888"/>
                </a:lnTo>
                <a:lnTo>
                  <a:pt x="5488305" y="3478288"/>
                </a:lnTo>
                <a:lnTo>
                  <a:pt x="5459984" y="3516388"/>
                </a:lnTo>
                <a:lnTo>
                  <a:pt x="5426329" y="3516388"/>
                </a:lnTo>
                <a:lnTo>
                  <a:pt x="5413883" y="3529088"/>
                </a:lnTo>
                <a:lnTo>
                  <a:pt x="5410454" y="3516388"/>
                </a:lnTo>
                <a:lnTo>
                  <a:pt x="5408676" y="3503688"/>
                </a:lnTo>
                <a:lnTo>
                  <a:pt x="5408676" y="3490988"/>
                </a:lnTo>
                <a:lnTo>
                  <a:pt x="5405120" y="3478288"/>
                </a:lnTo>
                <a:lnTo>
                  <a:pt x="5401564" y="3465588"/>
                </a:lnTo>
                <a:lnTo>
                  <a:pt x="5383784" y="3465588"/>
                </a:lnTo>
                <a:lnTo>
                  <a:pt x="5380228" y="3478288"/>
                </a:lnTo>
                <a:lnTo>
                  <a:pt x="5367909" y="3465588"/>
                </a:lnTo>
                <a:lnTo>
                  <a:pt x="5355463" y="3427488"/>
                </a:lnTo>
                <a:lnTo>
                  <a:pt x="5339588" y="3389388"/>
                </a:lnTo>
                <a:lnTo>
                  <a:pt x="5330698" y="3363988"/>
                </a:lnTo>
                <a:lnTo>
                  <a:pt x="5325948" y="3338588"/>
                </a:lnTo>
                <a:lnTo>
                  <a:pt x="5323586" y="3325888"/>
                </a:lnTo>
                <a:lnTo>
                  <a:pt x="5351907" y="3325888"/>
                </a:lnTo>
                <a:lnTo>
                  <a:pt x="5371465" y="3351288"/>
                </a:lnTo>
                <a:lnTo>
                  <a:pt x="5380228" y="3363988"/>
                </a:lnTo>
                <a:lnTo>
                  <a:pt x="5385562" y="3389388"/>
                </a:lnTo>
                <a:lnTo>
                  <a:pt x="5401564" y="3402088"/>
                </a:lnTo>
                <a:lnTo>
                  <a:pt x="5422773" y="3414788"/>
                </a:lnTo>
                <a:lnTo>
                  <a:pt x="5442331" y="3427488"/>
                </a:lnTo>
                <a:lnTo>
                  <a:pt x="5459984" y="3452888"/>
                </a:lnTo>
                <a:lnTo>
                  <a:pt x="5481320" y="3452888"/>
                </a:lnTo>
                <a:lnTo>
                  <a:pt x="5497195" y="3440188"/>
                </a:lnTo>
                <a:lnTo>
                  <a:pt x="5509641" y="3440188"/>
                </a:lnTo>
                <a:lnTo>
                  <a:pt x="5529072" y="3427488"/>
                </a:lnTo>
                <a:lnTo>
                  <a:pt x="5541518" y="3465588"/>
                </a:lnTo>
                <a:lnTo>
                  <a:pt x="5550408" y="3478288"/>
                </a:lnTo>
                <a:lnTo>
                  <a:pt x="5601716" y="3490988"/>
                </a:lnTo>
                <a:lnTo>
                  <a:pt x="5708015" y="3490988"/>
                </a:lnTo>
                <a:lnTo>
                  <a:pt x="5759450" y="3478288"/>
                </a:lnTo>
                <a:lnTo>
                  <a:pt x="5778881" y="3503688"/>
                </a:lnTo>
                <a:lnTo>
                  <a:pt x="5800217" y="3529088"/>
                </a:lnTo>
                <a:lnTo>
                  <a:pt x="5821426" y="3541788"/>
                </a:lnTo>
                <a:lnTo>
                  <a:pt x="5833872" y="3567188"/>
                </a:lnTo>
                <a:lnTo>
                  <a:pt x="5828538" y="3592588"/>
                </a:lnTo>
                <a:lnTo>
                  <a:pt x="5833872" y="3605288"/>
                </a:lnTo>
                <a:lnTo>
                  <a:pt x="5840984" y="3605288"/>
                </a:lnTo>
                <a:lnTo>
                  <a:pt x="5849747" y="3617988"/>
                </a:lnTo>
                <a:lnTo>
                  <a:pt x="5856859" y="3617988"/>
                </a:lnTo>
                <a:lnTo>
                  <a:pt x="5874639" y="3630688"/>
                </a:lnTo>
                <a:lnTo>
                  <a:pt x="5890514" y="3630688"/>
                </a:lnTo>
                <a:lnTo>
                  <a:pt x="5911850" y="3617988"/>
                </a:lnTo>
                <a:lnTo>
                  <a:pt x="5918835" y="3706888"/>
                </a:lnTo>
                <a:lnTo>
                  <a:pt x="5933059" y="3770388"/>
                </a:lnTo>
                <a:lnTo>
                  <a:pt x="5954268" y="3821188"/>
                </a:lnTo>
                <a:lnTo>
                  <a:pt x="5986272" y="3884688"/>
                </a:lnTo>
                <a:lnTo>
                  <a:pt x="5982716" y="3897388"/>
                </a:lnTo>
                <a:lnTo>
                  <a:pt x="5979160" y="3897388"/>
                </a:lnTo>
                <a:lnTo>
                  <a:pt x="5977382" y="3910088"/>
                </a:lnTo>
                <a:lnTo>
                  <a:pt x="5979160" y="3910088"/>
                </a:lnTo>
                <a:lnTo>
                  <a:pt x="5989701" y="3948188"/>
                </a:lnTo>
                <a:lnTo>
                  <a:pt x="6007481" y="3986288"/>
                </a:lnTo>
                <a:lnTo>
                  <a:pt x="6026912" y="4011688"/>
                </a:lnTo>
                <a:lnTo>
                  <a:pt x="6028690" y="4024388"/>
                </a:lnTo>
                <a:lnTo>
                  <a:pt x="6039358" y="4024388"/>
                </a:lnTo>
                <a:lnTo>
                  <a:pt x="6073013" y="3973588"/>
                </a:lnTo>
                <a:lnTo>
                  <a:pt x="6094349" y="3922788"/>
                </a:lnTo>
                <a:lnTo>
                  <a:pt x="6110224" y="3859288"/>
                </a:lnTo>
                <a:lnTo>
                  <a:pt x="6115558" y="3783088"/>
                </a:lnTo>
                <a:lnTo>
                  <a:pt x="6136767" y="3770388"/>
                </a:lnTo>
                <a:lnTo>
                  <a:pt x="6152769" y="3744988"/>
                </a:lnTo>
                <a:lnTo>
                  <a:pt x="6168771" y="3732288"/>
                </a:lnTo>
                <a:lnTo>
                  <a:pt x="6197092" y="3732288"/>
                </a:lnTo>
                <a:lnTo>
                  <a:pt x="6218301" y="3668788"/>
                </a:lnTo>
                <a:lnTo>
                  <a:pt x="6230747" y="3656088"/>
                </a:lnTo>
                <a:lnTo>
                  <a:pt x="6243066" y="3643388"/>
                </a:lnTo>
                <a:lnTo>
                  <a:pt x="6260846" y="3643388"/>
                </a:lnTo>
                <a:lnTo>
                  <a:pt x="6269736" y="3630688"/>
                </a:lnTo>
                <a:lnTo>
                  <a:pt x="6276848" y="3605288"/>
                </a:lnTo>
                <a:lnTo>
                  <a:pt x="6354699" y="3605288"/>
                </a:lnTo>
                <a:lnTo>
                  <a:pt x="6356477" y="3592588"/>
                </a:lnTo>
                <a:lnTo>
                  <a:pt x="6360033" y="3592588"/>
                </a:lnTo>
                <a:lnTo>
                  <a:pt x="6363589" y="3579888"/>
                </a:lnTo>
                <a:lnTo>
                  <a:pt x="6372479" y="3567188"/>
                </a:lnTo>
                <a:lnTo>
                  <a:pt x="6391910" y="3605288"/>
                </a:lnTo>
                <a:lnTo>
                  <a:pt x="6406134" y="3643388"/>
                </a:lnTo>
                <a:lnTo>
                  <a:pt x="6425565" y="3668788"/>
                </a:lnTo>
                <a:lnTo>
                  <a:pt x="6438011" y="3694188"/>
                </a:lnTo>
                <a:lnTo>
                  <a:pt x="6446901" y="3732288"/>
                </a:lnTo>
                <a:lnTo>
                  <a:pt x="6446901" y="3783088"/>
                </a:lnTo>
                <a:lnTo>
                  <a:pt x="6487668" y="3783088"/>
                </a:lnTo>
                <a:lnTo>
                  <a:pt x="6496431" y="3770388"/>
                </a:lnTo>
                <a:lnTo>
                  <a:pt x="6501765" y="3770388"/>
                </a:lnTo>
                <a:lnTo>
                  <a:pt x="6521323" y="3795788"/>
                </a:lnTo>
                <a:lnTo>
                  <a:pt x="6533642" y="3821188"/>
                </a:lnTo>
                <a:lnTo>
                  <a:pt x="6537198" y="3871988"/>
                </a:lnTo>
                <a:lnTo>
                  <a:pt x="6537198" y="3998988"/>
                </a:lnTo>
                <a:lnTo>
                  <a:pt x="6542532" y="4024388"/>
                </a:lnTo>
                <a:lnTo>
                  <a:pt x="6542532" y="4037088"/>
                </a:lnTo>
                <a:lnTo>
                  <a:pt x="6558534" y="4024388"/>
                </a:lnTo>
                <a:lnTo>
                  <a:pt x="6558534" y="4037088"/>
                </a:lnTo>
                <a:lnTo>
                  <a:pt x="6574409" y="4062488"/>
                </a:lnTo>
                <a:lnTo>
                  <a:pt x="6592189" y="4113288"/>
                </a:lnTo>
                <a:lnTo>
                  <a:pt x="6599301" y="4151388"/>
                </a:lnTo>
                <a:lnTo>
                  <a:pt x="6609842" y="4189488"/>
                </a:lnTo>
                <a:lnTo>
                  <a:pt x="6618300" y="4196207"/>
                </a:lnTo>
                <a:lnTo>
                  <a:pt x="6616954" y="4196207"/>
                </a:lnTo>
                <a:lnTo>
                  <a:pt x="6586855" y="4170807"/>
                </a:lnTo>
                <a:lnTo>
                  <a:pt x="6537325" y="4132707"/>
                </a:lnTo>
                <a:lnTo>
                  <a:pt x="6514211" y="4107307"/>
                </a:lnTo>
                <a:lnTo>
                  <a:pt x="6455791" y="4094607"/>
                </a:lnTo>
                <a:lnTo>
                  <a:pt x="6464681" y="4132707"/>
                </a:lnTo>
                <a:lnTo>
                  <a:pt x="6505448" y="4170807"/>
                </a:lnTo>
                <a:lnTo>
                  <a:pt x="6524879" y="4196207"/>
                </a:lnTo>
                <a:lnTo>
                  <a:pt x="6542659" y="4221607"/>
                </a:lnTo>
                <a:lnTo>
                  <a:pt x="6562090" y="4247007"/>
                </a:lnTo>
                <a:lnTo>
                  <a:pt x="6579870" y="4297807"/>
                </a:lnTo>
                <a:lnTo>
                  <a:pt x="6622288" y="4374007"/>
                </a:lnTo>
                <a:lnTo>
                  <a:pt x="6650736" y="4412107"/>
                </a:lnTo>
                <a:lnTo>
                  <a:pt x="6682613" y="4424807"/>
                </a:lnTo>
                <a:lnTo>
                  <a:pt x="6719824" y="4437507"/>
                </a:lnTo>
                <a:lnTo>
                  <a:pt x="6716268" y="4450207"/>
                </a:lnTo>
                <a:lnTo>
                  <a:pt x="6707378" y="4462907"/>
                </a:lnTo>
                <a:lnTo>
                  <a:pt x="6719824" y="4475607"/>
                </a:lnTo>
                <a:lnTo>
                  <a:pt x="6746367" y="4488307"/>
                </a:lnTo>
                <a:lnTo>
                  <a:pt x="6780022" y="4501007"/>
                </a:lnTo>
                <a:lnTo>
                  <a:pt x="6824345" y="4501007"/>
                </a:lnTo>
                <a:lnTo>
                  <a:pt x="6864985" y="4513707"/>
                </a:lnTo>
                <a:lnTo>
                  <a:pt x="6903974" y="4526407"/>
                </a:lnTo>
                <a:lnTo>
                  <a:pt x="6939407" y="4526407"/>
                </a:lnTo>
                <a:lnTo>
                  <a:pt x="6957187" y="4513707"/>
                </a:lnTo>
                <a:lnTo>
                  <a:pt x="6973062" y="4513707"/>
                </a:lnTo>
                <a:lnTo>
                  <a:pt x="6944741" y="4501007"/>
                </a:lnTo>
                <a:lnTo>
                  <a:pt x="6914642" y="4475607"/>
                </a:lnTo>
                <a:lnTo>
                  <a:pt x="6882765" y="4462907"/>
                </a:lnTo>
                <a:lnTo>
                  <a:pt x="6854444" y="4450207"/>
                </a:lnTo>
                <a:lnTo>
                  <a:pt x="6841998" y="4450207"/>
                </a:lnTo>
                <a:lnTo>
                  <a:pt x="6829552" y="4462907"/>
                </a:lnTo>
                <a:lnTo>
                  <a:pt x="6815455" y="4475607"/>
                </a:lnTo>
                <a:lnTo>
                  <a:pt x="6795897" y="4475607"/>
                </a:lnTo>
                <a:lnTo>
                  <a:pt x="6780022" y="4462907"/>
                </a:lnTo>
                <a:lnTo>
                  <a:pt x="6769354" y="4450207"/>
                </a:lnTo>
                <a:lnTo>
                  <a:pt x="6753479" y="4437507"/>
                </a:lnTo>
                <a:lnTo>
                  <a:pt x="6728587" y="4437507"/>
                </a:lnTo>
                <a:lnTo>
                  <a:pt x="6728587" y="4386707"/>
                </a:lnTo>
                <a:lnTo>
                  <a:pt x="6733921" y="4348607"/>
                </a:lnTo>
                <a:lnTo>
                  <a:pt x="6703822" y="4323207"/>
                </a:lnTo>
                <a:lnTo>
                  <a:pt x="6682613" y="4285107"/>
                </a:lnTo>
                <a:lnTo>
                  <a:pt x="6663055" y="4247007"/>
                </a:lnTo>
                <a:lnTo>
                  <a:pt x="6641846" y="4221607"/>
                </a:lnTo>
                <a:lnTo>
                  <a:pt x="6629400" y="4208907"/>
                </a:lnTo>
                <a:lnTo>
                  <a:pt x="6625844" y="4208907"/>
                </a:lnTo>
                <a:lnTo>
                  <a:pt x="6625844" y="4202188"/>
                </a:lnTo>
                <a:lnTo>
                  <a:pt x="6629400" y="4202188"/>
                </a:lnTo>
                <a:lnTo>
                  <a:pt x="6647053" y="4214888"/>
                </a:lnTo>
                <a:lnTo>
                  <a:pt x="6666611" y="4240288"/>
                </a:lnTo>
                <a:lnTo>
                  <a:pt x="6684264" y="4240288"/>
                </a:lnTo>
                <a:lnTo>
                  <a:pt x="6682486" y="4176788"/>
                </a:lnTo>
                <a:lnTo>
                  <a:pt x="6670167" y="4125988"/>
                </a:lnTo>
                <a:lnTo>
                  <a:pt x="6650609" y="4087888"/>
                </a:lnTo>
                <a:lnTo>
                  <a:pt x="6625844" y="4049788"/>
                </a:lnTo>
                <a:lnTo>
                  <a:pt x="6601079" y="4049788"/>
                </a:lnTo>
                <a:lnTo>
                  <a:pt x="6599301" y="4037088"/>
                </a:lnTo>
                <a:lnTo>
                  <a:pt x="6588633" y="4024388"/>
                </a:lnTo>
                <a:lnTo>
                  <a:pt x="6586855" y="3998988"/>
                </a:lnTo>
                <a:lnTo>
                  <a:pt x="6579743" y="3986288"/>
                </a:lnTo>
                <a:lnTo>
                  <a:pt x="6563868" y="3973588"/>
                </a:lnTo>
                <a:lnTo>
                  <a:pt x="6579743" y="3922788"/>
                </a:lnTo>
                <a:lnTo>
                  <a:pt x="6592189" y="3859288"/>
                </a:lnTo>
                <a:lnTo>
                  <a:pt x="6620510" y="3897388"/>
                </a:lnTo>
                <a:lnTo>
                  <a:pt x="6647053" y="3922788"/>
                </a:lnTo>
                <a:lnTo>
                  <a:pt x="6671945" y="3948188"/>
                </a:lnTo>
                <a:lnTo>
                  <a:pt x="6691376" y="3973588"/>
                </a:lnTo>
                <a:lnTo>
                  <a:pt x="6700266" y="4011688"/>
                </a:lnTo>
                <a:lnTo>
                  <a:pt x="6712585" y="4011688"/>
                </a:lnTo>
                <a:lnTo>
                  <a:pt x="6815455" y="3910088"/>
                </a:lnTo>
                <a:lnTo>
                  <a:pt x="6811899" y="3859288"/>
                </a:lnTo>
                <a:lnTo>
                  <a:pt x="6803009" y="3808488"/>
                </a:lnTo>
                <a:lnTo>
                  <a:pt x="6783451" y="3770388"/>
                </a:lnTo>
                <a:lnTo>
                  <a:pt x="6762242" y="3732288"/>
                </a:lnTo>
                <a:lnTo>
                  <a:pt x="6733921" y="3694188"/>
                </a:lnTo>
                <a:lnTo>
                  <a:pt x="6737477" y="3668788"/>
                </a:lnTo>
                <a:lnTo>
                  <a:pt x="6746240" y="3643388"/>
                </a:lnTo>
                <a:lnTo>
                  <a:pt x="6756908" y="3643388"/>
                </a:lnTo>
                <a:lnTo>
                  <a:pt x="6769354" y="3630688"/>
                </a:lnTo>
                <a:lnTo>
                  <a:pt x="6780022" y="3605288"/>
                </a:lnTo>
                <a:lnTo>
                  <a:pt x="6803009" y="3605288"/>
                </a:lnTo>
                <a:lnTo>
                  <a:pt x="6808343" y="3617988"/>
                </a:lnTo>
                <a:lnTo>
                  <a:pt x="6811899" y="3617988"/>
                </a:lnTo>
                <a:lnTo>
                  <a:pt x="6817233" y="3630688"/>
                </a:lnTo>
                <a:lnTo>
                  <a:pt x="6820662" y="3643388"/>
                </a:lnTo>
                <a:lnTo>
                  <a:pt x="6817233" y="3643388"/>
                </a:lnTo>
                <a:lnTo>
                  <a:pt x="6815455" y="3656088"/>
                </a:lnTo>
                <a:lnTo>
                  <a:pt x="6803009" y="3656088"/>
                </a:lnTo>
                <a:lnTo>
                  <a:pt x="6795897" y="3668788"/>
                </a:lnTo>
                <a:lnTo>
                  <a:pt x="6795897" y="3694188"/>
                </a:lnTo>
                <a:lnTo>
                  <a:pt x="6803009" y="3719588"/>
                </a:lnTo>
                <a:lnTo>
                  <a:pt x="6815455" y="3719588"/>
                </a:lnTo>
                <a:lnTo>
                  <a:pt x="6817233" y="3706888"/>
                </a:lnTo>
                <a:lnTo>
                  <a:pt x="6833108" y="3706888"/>
                </a:lnTo>
                <a:lnTo>
                  <a:pt x="6840220" y="3694188"/>
                </a:lnTo>
                <a:lnTo>
                  <a:pt x="6841998" y="3694188"/>
                </a:lnTo>
                <a:lnTo>
                  <a:pt x="6849110" y="3681488"/>
                </a:lnTo>
                <a:lnTo>
                  <a:pt x="6854317" y="3681488"/>
                </a:lnTo>
                <a:lnTo>
                  <a:pt x="6852666" y="3668788"/>
                </a:lnTo>
                <a:lnTo>
                  <a:pt x="6852666" y="3656088"/>
                </a:lnTo>
                <a:lnTo>
                  <a:pt x="6849110" y="3643388"/>
                </a:lnTo>
                <a:lnTo>
                  <a:pt x="6849110" y="3617988"/>
                </a:lnTo>
                <a:lnTo>
                  <a:pt x="6895084" y="3605288"/>
                </a:lnTo>
                <a:lnTo>
                  <a:pt x="6944741" y="3579888"/>
                </a:lnTo>
                <a:lnTo>
                  <a:pt x="6987286" y="3567188"/>
                </a:lnTo>
                <a:lnTo>
                  <a:pt x="7028053" y="3529088"/>
                </a:lnTo>
                <a:lnTo>
                  <a:pt x="7059930" y="3490988"/>
                </a:lnTo>
                <a:lnTo>
                  <a:pt x="7066966" y="3478288"/>
                </a:lnTo>
                <a:lnTo>
                  <a:pt x="7074027" y="3465588"/>
                </a:lnTo>
                <a:lnTo>
                  <a:pt x="7086473" y="3427488"/>
                </a:lnTo>
                <a:lnTo>
                  <a:pt x="7098919" y="3402088"/>
                </a:lnTo>
                <a:lnTo>
                  <a:pt x="7120128" y="3389388"/>
                </a:lnTo>
                <a:lnTo>
                  <a:pt x="7120128" y="3338588"/>
                </a:lnTo>
                <a:lnTo>
                  <a:pt x="7119531" y="3325888"/>
                </a:lnTo>
                <a:lnTo>
                  <a:pt x="7118350" y="3300488"/>
                </a:lnTo>
                <a:lnTo>
                  <a:pt x="7111238" y="3262388"/>
                </a:lnTo>
                <a:lnTo>
                  <a:pt x="7098919" y="3211588"/>
                </a:lnTo>
                <a:lnTo>
                  <a:pt x="7084695" y="3186188"/>
                </a:lnTo>
                <a:lnTo>
                  <a:pt x="7059930" y="3160788"/>
                </a:lnTo>
                <a:lnTo>
                  <a:pt x="7068820" y="3135388"/>
                </a:lnTo>
                <a:lnTo>
                  <a:pt x="7077583" y="3122688"/>
                </a:lnTo>
                <a:lnTo>
                  <a:pt x="7090029" y="3109988"/>
                </a:lnTo>
                <a:lnTo>
                  <a:pt x="7102475" y="3084588"/>
                </a:lnTo>
                <a:lnTo>
                  <a:pt x="7136130" y="3084588"/>
                </a:lnTo>
                <a:lnTo>
                  <a:pt x="7136130" y="3071876"/>
                </a:lnTo>
                <a:lnTo>
                  <a:pt x="7136130" y="3059176"/>
                </a:lnTo>
                <a:lnTo>
                  <a:pt x="7077583" y="3059176"/>
                </a:lnTo>
                <a:lnTo>
                  <a:pt x="7059930" y="3071876"/>
                </a:lnTo>
                <a:lnTo>
                  <a:pt x="7052818" y="3059176"/>
                </a:lnTo>
                <a:lnTo>
                  <a:pt x="7047484" y="3059176"/>
                </a:lnTo>
                <a:lnTo>
                  <a:pt x="7040372" y="3046476"/>
                </a:lnTo>
                <a:lnTo>
                  <a:pt x="7031609" y="3033776"/>
                </a:lnTo>
                <a:lnTo>
                  <a:pt x="7019163" y="3033776"/>
                </a:lnTo>
                <a:lnTo>
                  <a:pt x="7031609" y="3008376"/>
                </a:lnTo>
                <a:lnTo>
                  <a:pt x="7074027" y="2957576"/>
                </a:lnTo>
                <a:lnTo>
                  <a:pt x="7093585" y="2932176"/>
                </a:lnTo>
                <a:lnTo>
                  <a:pt x="7102475" y="2944876"/>
                </a:lnTo>
                <a:lnTo>
                  <a:pt x="7120128" y="2944876"/>
                </a:lnTo>
                <a:lnTo>
                  <a:pt x="7114794" y="2957576"/>
                </a:lnTo>
                <a:lnTo>
                  <a:pt x="7111238" y="2970276"/>
                </a:lnTo>
                <a:lnTo>
                  <a:pt x="7109460" y="2982976"/>
                </a:lnTo>
                <a:lnTo>
                  <a:pt x="7106031" y="2982976"/>
                </a:lnTo>
                <a:lnTo>
                  <a:pt x="7102475" y="2995676"/>
                </a:lnTo>
                <a:lnTo>
                  <a:pt x="7102475" y="3008376"/>
                </a:lnTo>
                <a:lnTo>
                  <a:pt x="7123684" y="2995676"/>
                </a:lnTo>
                <a:lnTo>
                  <a:pt x="7148449" y="2982976"/>
                </a:lnTo>
                <a:lnTo>
                  <a:pt x="7205218" y="2982976"/>
                </a:lnTo>
                <a:lnTo>
                  <a:pt x="7198106" y="2995676"/>
                </a:lnTo>
                <a:lnTo>
                  <a:pt x="7194550" y="3008376"/>
                </a:lnTo>
                <a:lnTo>
                  <a:pt x="7189216" y="3021076"/>
                </a:lnTo>
                <a:lnTo>
                  <a:pt x="7182104" y="3033776"/>
                </a:lnTo>
                <a:lnTo>
                  <a:pt x="7189216" y="3046476"/>
                </a:lnTo>
                <a:lnTo>
                  <a:pt x="7222871" y="3046476"/>
                </a:lnTo>
                <a:lnTo>
                  <a:pt x="7222871" y="3071876"/>
                </a:lnTo>
                <a:lnTo>
                  <a:pt x="7219315" y="3097288"/>
                </a:lnTo>
                <a:lnTo>
                  <a:pt x="7219315" y="3122688"/>
                </a:lnTo>
                <a:lnTo>
                  <a:pt x="7222871" y="3148088"/>
                </a:lnTo>
                <a:lnTo>
                  <a:pt x="7222871" y="3160788"/>
                </a:lnTo>
                <a:lnTo>
                  <a:pt x="7263638" y="3160788"/>
                </a:lnTo>
                <a:lnTo>
                  <a:pt x="7288403" y="3148088"/>
                </a:lnTo>
                <a:lnTo>
                  <a:pt x="7300849" y="3135388"/>
                </a:lnTo>
                <a:lnTo>
                  <a:pt x="7306183" y="3109988"/>
                </a:lnTo>
                <a:lnTo>
                  <a:pt x="7302627" y="3084588"/>
                </a:lnTo>
                <a:lnTo>
                  <a:pt x="7297293" y="3059176"/>
                </a:lnTo>
                <a:lnTo>
                  <a:pt x="7284974" y="3033776"/>
                </a:lnTo>
                <a:lnTo>
                  <a:pt x="7276084" y="3008376"/>
                </a:lnTo>
                <a:lnTo>
                  <a:pt x="7263638" y="2982976"/>
                </a:lnTo>
                <a:lnTo>
                  <a:pt x="7256526" y="2970276"/>
                </a:lnTo>
                <a:lnTo>
                  <a:pt x="7263638" y="2957576"/>
                </a:lnTo>
                <a:lnTo>
                  <a:pt x="7279640" y="2957576"/>
                </a:lnTo>
                <a:lnTo>
                  <a:pt x="7297293" y="2944876"/>
                </a:lnTo>
                <a:lnTo>
                  <a:pt x="7303516" y="2932176"/>
                </a:lnTo>
                <a:lnTo>
                  <a:pt x="7309739" y="2919476"/>
                </a:lnTo>
                <a:lnTo>
                  <a:pt x="7318629" y="2894076"/>
                </a:lnTo>
                <a:lnTo>
                  <a:pt x="7330948" y="2868676"/>
                </a:lnTo>
                <a:lnTo>
                  <a:pt x="7346950" y="2855976"/>
                </a:lnTo>
                <a:lnTo>
                  <a:pt x="7405370" y="2855976"/>
                </a:lnTo>
                <a:lnTo>
                  <a:pt x="7426706" y="2843276"/>
                </a:lnTo>
                <a:lnTo>
                  <a:pt x="7433691" y="2843276"/>
                </a:lnTo>
                <a:lnTo>
                  <a:pt x="7439914" y="2830576"/>
                </a:lnTo>
                <a:lnTo>
                  <a:pt x="7446137" y="2817876"/>
                </a:lnTo>
                <a:lnTo>
                  <a:pt x="7463917" y="2792476"/>
                </a:lnTo>
                <a:lnTo>
                  <a:pt x="7485126" y="2767076"/>
                </a:lnTo>
                <a:lnTo>
                  <a:pt x="7504557" y="2741676"/>
                </a:lnTo>
                <a:lnTo>
                  <a:pt x="7522337" y="2716276"/>
                </a:lnTo>
                <a:lnTo>
                  <a:pt x="7538339" y="2690876"/>
                </a:lnTo>
                <a:lnTo>
                  <a:pt x="7545324" y="2678176"/>
                </a:lnTo>
                <a:lnTo>
                  <a:pt x="7557770" y="2640076"/>
                </a:lnTo>
                <a:lnTo>
                  <a:pt x="7566660" y="2614676"/>
                </a:lnTo>
                <a:lnTo>
                  <a:pt x="7578979" y="2589276"/>
                </a:lnTo>
                <a:lnTo>
                  <a:pt x="7596759" y="2563876"/>
                </a:lnTo>
                <a:lnTo>
                  <a:pt x="7591425" y="2538476"/>
                </a:lnTo>
                <a:lnTo>
                  <a:pt x="7584313" y="2525776"/>
                </a:lnTo>
                <a:lnTo>
                  <a:pt x="7578979" y="2500376"/>
                </a:lnTo>
                <a:lnTo>
                  <a:pt x="7578979" y="2487676"/>
                </a:lnTo>
                <a:lnTo>
                  <a:pt x="7582535" y="2462276"/>
                </a:lnTo>
                <a:lnTo>
                  <a:pt x="7591425" y="2449576"/>
                </a:lnTo>
                <a:lnTo>
                  <a:pt x="7594981" y="2436876"/>
                </a:lnTo>
                <a:lnTo>
                  <a:pt x="7591425" y="2424176"/>
                </a:lnTo>
                <a:lnTo>
                  <a:pt x="7584313" y="2386076"/>
                </a:lnTo>
                <a:lnTo>
                  <a:pt x="7578979" y="2373376"/>
                </a:lnTo>
                <a:lnTo>
                  <a:pt x="7570216" y="2360676"/>
                </a:lnTo>
                <a:lnTo>
                  <a:pt x="7557770" y="2335276"/>
                </a:lnTo>
                <a:lnTo>
                  <a:pt x="7522337" y="2335276"/>
                </a:lnTo>
                <a:lnTo>
                  <a:pt x="7517003" y="2347976"/>
                </a:lnTo>
                <a:lnTo>
                  <a:pt x="7492238" y="2347976"/>
                </a:lnTo>
                <a:lnTo>
                  <a:pt x="7485126" y="2335276"/>
                </a:lnTo>
                <a:lnTo>
                  <a:pt x="7483348" y="2335276"/>
                </a:lnTo>
                <a:lnTo>
                  <a:pt x="7479792" y="2322576"/>
                </a:lnTo>
                <a:lnTo>
                  <a:pt x="7476236" y="2309876"/>
                </a:lnTo>
                <a:lnTo>
                  <a:pt x="7449693" y="2309876"/>
                </a:lnTo>
                <a:lnTo>
                  <a:pt x="7449693" y="2284476"/>
                </a:lnTo>
                <a:lnTo>
                  <a:pt x="7470902" y="2271776"/>
                </a:lnTo>
                <a:lnTo>
                  <a:pt x="7479792" y="2259076"/>
                </a:lnTo>
                <a:lnTo>
                  <a:pt x="7488682" y="2233676"/>
                </a:lnTo>
                <a:lnTo>
                  <a:pt x="7501128" y="2220976"/>
                </a:lnTo>
                <a:lnTo>
                  <a:pt x="7550658" y="2208276"/>
                </a:lnTo>
                <a:lnTo>
                  <a:pt x="7566660" y="2182876"/>
                </a:lnTo>
                <a:lnTo>
                  <a:pt x="7578979" y="2157476"/>
                </a:lnTo>
                <a:lnTo>
                  <a:pt x="7603871" y="2106676"/>
                </a:lnTo>
                <a:lnTo>
                  <a:pt x="7625080" y="2081276"/>
                </a:lnTo>
                <a:lnTo>
                  <a:pt x="7649845" y="2055876"/>
                </a:lnTo>
                <a:lnTo>
                  <a:pt x="7660513" y="2043176"/>
                </a:lnTo>
                <a:lnTo>
                  <a:pt x="7671181" y="2030476"/>
                </a:lnTo>
                <a:lnTo>
                  <a:pt x="7733157" y="2043176"/>
                </a:lnTo>
                <a:lnTo>
                  <a:pt x="7749159" y="2068576"/>
                </a:lnTo>
                <a:lnTo>
                  <a:pt x="7770368" y="2068576"/>
                </a:lnTo>
                <a:lnTo>
                  <a:pt x="7795133" y="2055876"/>
                </a:lnTo>
                <a:lnTo>
                  <a:pt x="7823581" y="2055876"/>
                </a:lnTo>
                <a:lnTo>
                  <a:pt x="7823581" y="2093976"/>
                </a:lnTo>
                <a:lnTo>
                  <a:pt x="7878445" y="2093976"/>
                </a:lnTo>
                <a:lnTo>
                  <a:pt x="7899654" y="2081276"/>
                </a:lnTo>
                <a:lnTo>
                  <a:pt x="7919212" y="2081276"/>
                </a:lnTo>
                <a:lnTo>
                  <a:pt x="7919212" y="2068576"/>
                </a:lnTo>
                <a:lnTo>
                  <a:pt x="7915656" y="2055876"/>
                </a:lnTo>
                <a:lnTo>
                  <a:pt x="7912100" y="2055876"/>
                </a:lnTo>
                <a:lnTo>
                  <a:pt x="7910322" y="2043176"/>
                </a:lnTo>
                <a:lnTo>
                  <a:pt x="7910322" y="2030476"/>
                </a:lnTo>
                <a:lnTo>
                  <a:pt x="7919212" y="2005076"/>
                </a:lnTo>
                <a:lnTo>
                  <a:pt x="7928038" y="1992376"/>
                </a:lnTo>
                <a:lnTo>
                  <a:pt x="7936865" y="1979676"/>
                </a:lnTo>
                <a:lnTo>
                  <a:pt x="7956423" y="1954276"/>
                </a:lnTo>
                <a:lnTo>
                  <a:pt x="7977632" y="1928876"/>
                </a:lnTo>
                <a:lnTo>
                  <a:pt x="7993634" y="1916176"/>
                </a:lnTo>
                <a:lnTo>
                  <a:pt x="8007731" y="1916176"/>
                </a:lnTo>
                <a:lnTo>
                  <a:pt x="8014843" y="1928876"/>
                </a:lnTo>
                <a:lnTo>
                  <a:pt x="8023733" y="1928876"/>
                </a:lnTo>
                <a:lnTo>
                  <a:pt x="8032623" y="1941576"/>
                </a:lnTo>
                <a:lnTo>
                  <a:pt x="8030845" y="1954276"/>
                </a:lnTo>
                <a:lnTo>
                  <a:pt x="8027289" y="1966976"/>
                </a:lnTo>
                <a:lnTo>
                  <a:pt x="8027289" y="1979676"/>
                </a:lnTo>
                <a:lnTo>
                  <a:pt x="8030845" y="1979676"/>
                </a:lnTo>
                <a:lnTo>
                  <a:pt x="8032623" y="1992376"/>
                </a:lnTo>
                <a:lnTo>
                  <a:pt x="8060944" y="1979676"/>
                </a:lnTo>
                <a:lnTo>
                  <a:pt x="8082153" y="1966976"/>
                </a:lnTo>
                <a:lnTo>
                  <a:pt x="8098155" y="1941576"/>
                </a:lnTo>
                <a:lnTo>
                  <a:pt x="8108823" y="1916176"/>
                </a:lnTo>
                <a:lnTo>
                  <a:pt x="8114157" y="1903476"/>
                </a:lnTo>
                <a:lnTo>
                  <a:pt x="8130032" y="1878076"/>
                </a:lnTo>
                <a:lnTo>
                  <a:pt x="8135366" y="1865376"/>
                </a:lnTo>
                <a:lnTo>
                  <a:pt x="8144256" y="1865376"/>
                </a:lnTo>
                <a:lnTo>
                  <a:pt x="8144256" y="1878076"/>
                </a:lnTo>
                <a:lnTo>
                  <a:pt x="8147812" y="1878076"/>
                </a:lnTo>
                <a:lnTo>
                  <a:pt x="8138922" y="1903476"/>
                </a:lnTo>
                <a:lnTo>
                  <a:pt x="8131810" y="1941576"/>
                </a:lnTo>
                <a:lnTo>
                  <a:pt x="8122920" y="1966976"/>
                </a:lnTo>
                <a:lnTo>
                  <a:pt x="8101711" y="1979676"/>
                </a:lnTo>
                <a:lnTo>
                  <a:pt x="8080375" y="2005076"/>
                </a:lnTo>
                <a:lnTo>
                  <a:pt x="8060944" y="2017776"/>
                </a:lnTo>
                <a:lnTo>
                  <a:pt x="8036179" y="2068576"/>
                </a:lnTo>
                <a:lnTo>
                  <a:pt x="8011287" y="2106676"/>
                </a:lnTo>
                <a:lnTo>
                  <a:pt x="7998968" y="2132076"/>
                </a:lnTo>
                <a:lnTo>
                  <a:pt x="7981188" y="2132076"/>
                </a:lnTo>
                <a:lnTo>
                  <a:pt x="7965313" y="2144776"/>
                </a:lnTo>
                <a:lnTo>
                  <a:pt x="7952867" y="2157476"/>
                </a:lnTo>
                <a:lnTo>
                  <a:pt x="7940421" y="2182876"/>
                </a:lnTo>
                <a:lnTo>
                  <a:pt x="7943977" y="2208276"/>
                </a:lnTo>
                <a:lnTo>
                  <a:pt x="7952867" y="2233676"/>
                </a:lnTo>
                <a:lnTo>
                  <a:pt x="7947533" y="2246376"/>
                </a:lnTo>
                <a:lnTo>
                  <a:pt x="7943977" y="2259076"/>
                </a:lnTo>
                <a:lnTo>
                  <a:pt x="7935087" y="2259076"/>
                </a:lnTo>
                <a:lnTo>
                  <a:pt x="7928102" y="2271776"/>
                </a:lnTo>
                <a:lnTo>
                  <a:pt x="7919212" y="2284476"/>
                </a:lnTo>
                <a:lnTo>
                  <a:pt x="7915656" y="2347976"/>
                </a:lnTo>
                <a:lnTo>
                  <a:pt x="7919212" y="2398776"/>
                </a:lnTo>
                <a:lnTo>
                  <a:pt x="7935087" y="2449576"/>
                </a:lnTo>
                <a:lnTo>
                  <a:pt x="7959979" y="2487676"/>
                </a:lnTo>
                <a:lnTo>
                  <a:pt x="7959979" y="2500376"/>
                </a:lnTo>
                <a:lnTo>
                  <a:pt x="7970647" y="2500376"/>
                </a:lnTo>
                <a:lnTo>
                  <a:pt x="7977632" y="2462276"/>
                </a:lnTo>
                <a:lnTo>
                  <a:pt x="7998968" y="2462276"/>
                </a:lnTo>
                <a:lnTo>
                  <a:pt x="8007731" y="2424176"/>
                </a:lnTo>
                <a:lnTo>
                  <a:pt x="8020177" y="2398776"/>
                </a:lnTo>
                <a:lnTo>
                  <a:pt x="8044942" y="2398776"/>
                </a:lnTo>
                <a:lnTo>
                  <a:pt x="8048498" y="2360676"/>
                </a:lnTo>
                <a:lnTo>
                  <a:pt x="8052054" y="2347976"/>
                </a:lnTo>
                <a:lnTo>
                  <a:pt x="8060944" y="2335276"/>
                </a:lnTo>
                <a:lnTo>
                  <a:pt x="8073390" y="2309876"/>
                </a:lnTo>
                <a:lnTo>
                  <a:pt x="8094599" y="2309876"/>
                </a:lnTo>
                <a:lnTo>
                  <a:pt x="8094599" y="2284476"/>
                </a:lnTo>
                <a:lnTo>
                  <a:pt x="8105267" y="2246376"/>
                </a:lnTo>
                <a:lnTo>
                  <a:pt x="8122920" y="2246376"/>
                </a:lnTo>
                <a:lnTo>
                  <a:pt x="8117586" y="2195576"/>
                </a:lnTo>
                <a:lnTo>
                  <a:pt x="8117586" y="2144776"/>
                </a:lnTo>
                <a:lnTo>
                  <a:pt x="8119364" y="2093976"/>
                </a:lnTo>
                <a:lnTo>
                  <a:pt x="8135366" y="2043176"/>
                </a:lnTo>
                <a:lnTo>
                  <a:pt x="8200898" y="2043176"/>
                </a:lnTo>
                <a:lnTo>
                  <a:pt x="8209788" y="2030476"/>
                </a:lnTo>
                <a:lnTo>
                  <a:pt x="8209788" y="2017776"/>
                </a:lnTo>
                <a:lnTo>
                  <a:pt x="8218678" y="2017776"/>
                </a:lnTo>
                <a:lnTo>
                  <a:pt x="8230997" y="2005076"/>
                </a:lnTo>
                <a:lnTo>
                  <a:pt x="8246999" y="2005076"/>
                </a:lnTo>
                <a:lnTo>
                  <a:pt x="8259445" y="1992376"/>
                </a:lnTo>
                <a:lnTo>
                  <a:pt x="8264652" y="2005076"/>
                </a:lnTo>
                <a:lnTo>
                  <a:pt x="8275320" y="2017776"/>
                </a:lnTo>
                <a:lnTo>
                  <a:pt x="8284210" y="2030476"/>
                </a:lnTo>
                <a:lnTo>
                  <a:pt x="8296529" y="2017776"/>
                </a:lnTo>
                <a:lnTo>
                  <a:pt x="8308975" y="2017776"/>
                </a:lnTo>
                <a:lnTo>
                  <a:pt x="8326755" y="2005076"/>
                </a:lnTo>
                <a:lnTo>
                  <a:pt x="8351520" y="2005076"/>
                </a:lnTo>
                <a:lnTo>
                  <a:pt x="8357743" y="1992376"/>
                </a:lnTo>
                <a:lnTo>
                  <a:pt x="8363966" y="1979676"/>
                </a:lnTo>
                <a:lnTo>
                  <a:pt x="8370951" y="1954276"/>
                </a:lnTo>
                <a:lnTo>
                  <a:pt x="8372729" y="1928876"/>
                </a:lnTo>
                <a:lnTo>
                  <a:pt x="8397621" y="1916176"/>
                </a:lnTo>
                <a:lnTo>
                  <a:pt x="8420608" y="1903476"/>
                </a:lnTo>
                <a:lnTo>
                  <a:pt x="8438388" y="1890776"/>
                </a:lnTo>
                <a:lnTo>
                  <a:pt x="8447151" y="1865376"/>
                </a:lnTo>
                <a:lnTo>
                  <a:pt x="8475599" y="1865376"/>
                </a:lnTo>
                <a:lnTo>
                  <a:pt x="8484362" y="1878076"/>
                </a:lnTo>
                <a:lnTo>
                  <a:pt x="8496808" y="1890776"/>
                </a:lnTo>
                <a:lnTo>
                  <a:pt x="8505698" y="1878076"/>
                </a:lnTo>
                <a:lnTo>
                  <a:pt x="8521573" y="1878076"/>
                </a:lnTo>
                <a:lnTo>
                  <a:pt x="8519350" y="1865376"/>
                </a:lnTo>
                <a:lnTo>
                  <a:pt x="8512683" y="1827276"/>
                </a:lnTo>
                <a:lnTo>
                  <a:pt x="8493252" y="1776476"/>
                </a:lnTo>
                <a:lnTo>
                  <a:pt x="8484425" y="1763776"/>
                </a:lnTo>
                <a:lnTo>
                  <a:pt x="8475599" y="1751076"/>
                </a:lnTo>
                <a:lnTo>
                  <a:pt x="8480806" y="1738376"/>
                </a:lnTo>
                <a:lnTo>
                  <a:pt x="8516239" y="1738376"/>
                </a:lnTo>
                <a:lnTo>
                  <a:pt x="8523351" y="1725676"/>
                </a:lnTo>
                <a:lnTo>
                  <a:pt x="8530463" y="1712976"/>
                </a:lnTo>
                <a:lnTo>
                  <a:pt x="8537575" y="1687576"/>
                </a:lnTo>
                <a:lnTo>
                  <a:pt x="8542909" y="1662176"/>
                </a:lnTo>
                <a:lnTo>
                  <a:pt x="8542909" y="1636776"/>
                </a:lnTo>
                <a:lnTo>
                  <a:pt x="8549894" y="1649476"/>
                </a:lnTo>
                <a:lnTo>
                  <a:pt x="8558784" y="1662176"/>
                </a:lnTo>
                <a:lnTo>
                  <a:pt x="8565896" y="1674876"/>
                </a:lnTo>
                <a:lnTo>
                  <a:pt x="8604885" y="1674876"/>
                </a:lnTo>
                <a:lnTo>
                  <a:pt x="8611997" y="1687576"/>
                </a:lnTo>
                <a:lnTo>
                  <a:pt x="8617331" y="1687576"/>
                </a:lnTo>
                <a:lnTo>
                  <a:pt x="8617331" y="1712976"/>
                </a:lnTo>
                <a:lnTo>
                  <a:pt x="8642096" y="1712976"/>
                </a:lnTo>
                <a:lnTo>
                  <a:pt x="8661527" y="1725676"/>
                </a:lnTo>
                <a:lnTo>
                  <a:pt x="8673973" y="1751076"/>
                </a:lnTo>
                <a:lnTo>
                  <a:pt x="8707628" y="1751076"/>
                </a:lnTo>
                <a:lnTo>
                  <a:pt x="8712962" y="1738376"/>
                </a:lnTo>
                <a:lnTo>
                  <a:pt x="8716518" y="1725676"/>
                </a:lnTo>
                <a:lnTo>
                  <a:pt x="8712962" y="1712976"/>
                </a:lnTo>
                <a:lnTo>
                  <a:pt x="8707628" y="1712976"/>
                </a:lnTo>
                <a:lnTo>
                  <a:pt x="8700516" y="1700276"/>
                </a:lnTo>
                <a:lnTo>
                  <a:pt x="8704072" y="1687576"/>
                </a:lnTo>
                <a:lnTo>
                  <a:pt x="8707628" y="1687576"/>
                </a:lnTo>
                <a:lnTo>
                  <a:pt x="8711184" y="1674876"/>
                </a:lnTo>
                <a:lnTo>
                  <a:pt x="8716518" y="1674876"/>
                </a:lnTo>
                <a:lnTo>
                  <a:pt x="8720074" y="1662176"/>
                </a:lnTo>
                <a:lnTo>
                  <a:pt x="8782050" y="1662176"/>
                </a:lnTo>
                <a:close/>
              </a:path>
            </a:pathLst>
          </a:custGeom>
          <a:solidFill>
            <a:srgbClr val="DAE2F3">
              <a:alpha val="3607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4775" y="232155"/>
            <a:ext cx="779399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C55A11"/>
                </a:solidFill>
                <a:latin typeface="Times New Roman"/>
                <a:cs typeface="Times New Roman"/>
              </a:rPr>
              <a:t>a).</a:t>
            </a:r>
            <a:r>
              <a:rPr dirty="0" sz="1600" spc="5" b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C55A11"/>
                </a:solidFill>
                <a:latin typeface="Times New Roman"/>
                <a:cs typeface="Times New Roman"/>
              </a:rPr>
              <a:t>Materials</a:t>
            </a:r>
            <a:r>
              <a:rPr dirty="0" sz="1600" spc="15" b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C55A11"/>
                </a:solidFill>
                <a:latin typeface="Times New Roman"/>
                <a:cs typeface="Times New Roman"/>
              </a:rPr>
              <a:t>and Methods:</a:t>
            </a:r>
            <a:r>
              <a:rPr dirty="0" sz="1600" spc="425" b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Collection</a:t>
            </a:r>
            <a:r>
              <a:rPr dirty="0" sz="1400" spc="2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of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biomasses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and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samples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(place</a:t>
            </a:r>
            <a:r>
              <a:rPr dirty="0" sz="1400" spc="2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dry</a:t>
            </a:r>
            <a:r>
              <a:rPr dirty="0" sz="140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and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wet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biomass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pictures)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259" y="1933996"/>
            <a:ext cx="9605010" cy="64770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600" b="1" i="1">
                <a:solidFill>
                  <a:srgbClr val="C55A11"/>
                </a:solidFill>
                <a:latin typeface="Times New Roman"/>
                <a:cs typeface="Times New Roman"/>
              </a:rPr>
              <a:t>b).</a:t>
            </a:r>
            <a:r>
              <a:rPr dirty="0" sz="1600" spc="-10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600" b="1" i="1">
                <a:solidFill>
                  <a:srgbClr val="C55A11"/>
                </a:solidFill>
                <a:latin typeface="Times New Roman"/>
                <a:cs typeface="Times New Roman"/>
              </a:rPr>
              <a:t>Isolation</a:t>
            </a:r>
            <a:r>
              <a:rPr dirty="0" sz="1600" spc="-5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600" b="1" i="1">
                <a:solidFill>
                  <a:srgbClr val="C55A11"/>
                </a:solidFill>
                <a:latin typeface="Times New Roman"/>
                <a:cs typeface="Times New Roman"/>
              </a:rPr>
              <a:t>and</a:t>
            </a:r>
            <a:r>
              <a:rPr dirty="0" sz="1600" spc="-20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600" b="1" i="1">
                <a:solidFill>
                  <a:srgbClr val="C55A11"/>
                </a:solidFill>
                <a:latin typeface="Times New Roman"/>
                <a:cs typeface="Times New Roman"/>
              </a:rPr>
              <a:t>Identification</a:t>
            </a:r>
            <a:r>
              <a:rPr dirty="0" sz="1600" spc="5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600" b="1" i="1">
                <a:solidFill>
                  <a:srgbClr val="C55A11"/>
                </a:solidFill>
                <a:latin typeface="Times New Roman"/>
                <a:cs typeface="Times New Roman"/>
              </a:rPr>
              <a:t>of</a:t>
            </a:r>
            <a:r>
              <a:rPr dirty="0" sz="1600" spc="-10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600" b="1" i="1">
                <a:solidFill>
                  <a:srgbClr val="C55A11"/>
                </a:solidFill>
                <a:latin typeface="Times New Roman"/>
                <a:cs typeface="Times New Roman"/>
              </a:rPr>
              <a:t>Escherichia</a:t>
            </a:r>
            <a:r>
              <a:rPr dirty="0" sz="1600" spc="-15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600" b="1" i="1">
                <a:solidFill>
                  <a:srgbClr val="C55A11"/>
                </a:solidFill>
                <a:latin typeface="Times New Roman"/>
                <a:cs typeface="Times New Roman"/>
              </a:rPr>
              <a:t>coli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400" spc="-5">
                <a:latin typeface="Times New Roman"/>
                <a:cs typeface="Times New Roman"/>
              </a:rPr>
              <a:t>Three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(3)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coli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strains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isolated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by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Morphological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characteristics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MacConkey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Agar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utilizing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bioMerieux,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vitek2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compact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387" y="4840791"/>
            <a:ext cx="6720205" cy="160782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600" b="1" i="1">
                <a:solidFill>
                  <a:srgbClr val="C55A11"/>
                </a:solidFill>
                <a:latin typeface="Times New Roman"/>
                <a:cs typeface="Times New Roman"/>
              </a:rPr>
              <a:t>c).</a:t>
            </a:r>
            <a:r>
              <a:rPr dirty="0" sz="1600" spc="-15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600" b="1" i="1">
                <a:solidFill>
                  <a:srgbClr val="C55A11"/>
                </a:solidFill>
                <a:latin typeface="Times New Roman"/>
                <a:cs typeface="Times New Roman"/>
              </a:rPr>
              <a:t>Inoculum</a:t>
            </a:r>
            <a:r>
              <a:rPr dirty="0" sz="1600" spc="-15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600" b="1" i="1">
                <a:solidFill>
                  <a:srgbClr val="C55A11"/>
                </a:solidFill>
                <a:latin typeface="Times New Roman"/>
                <a:cs typeface="Times New Roman"/>
              </a:rPr>
              <a:t>and</a:t>
            </a:r>
            <a:r>
              <a:rPr dirty="0" sz="1600" spc="-25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600" b="1" i="1">
                <a:solidFill>
                  <a:srgbClr val="C55A11"/>
                </a:solidFill>
                <a:latin typeface="Times New Roman"/>
                <a:cs typeface="Times New Roman"/>
              </a:rPr>
              <a:t>culture</a:t>
            </a:r>
            <a:r>
              <a:rPr dirty="0" sz="1600" spc="-5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600" b="1" i="1">
                <a:solidFill>
                  <a:srgbClr val="C55A11"/>
                </a:solidFill>
                <a:latin typeface="Times New Roman"/>
                <a:cs typeface="Times New Roman"/>
              </a:rPr>
              <a:t>conditions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dirty="0" sz="1400" spc="-5" i="1">
                <a:latin typeface="Times New Roman"/>
                <a:cs typeface="Times New Roman"/>
              </a:rPr>
              <a:t>Enriched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in nutrient</a:t>
            </a:r>
            <a:r>
              <a:rPr dirty="0" sz="1400" i="1">
                <a:latin typeface="Times New Roman"/>
                <a:cs typeface="Times New Roman"/>
              </a:rPr>
              <a:t> </a:t>
            </a:r>
            <a:r>
              <a:rPr dirty="0" sz="1400" spc="-15" i="1">
                <a:latin typeface="Times New Roman"/>
                <a:cs typeface="Times New Roman"/>
              </a:rPr>
              <a:t>broth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dirty="0" sz="1400" spc="-5" i="1">
                <a:latin typeface="Times New Roman"/>
                <a:cs typeface="Times New Roman"/>
              </a:rPr>
              <a:t>Subcultured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on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nutrient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agar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dirty="0" sz="1400" spc="-5" i="1">
                <a:latin typeface="Times New Roman"/>
                <a:cs typeface="Times New Roman"/>
              </a:rPr>
              <a:t>Incubated</a:t>
            </a:r>
            <a:r>
              <a:rPr dirty="0" sz="140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at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30˚C for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2–3 days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dirty="0" sz="1400" spc="-5" i="1">
                <a:latin typeface="Times New Roman"/>
                <a:cs typeface="Times New Roman"/>
              </a:rPr>
              <a:t>Distinguished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based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on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color</a:t>
            </a:r>
            <a:r>
              <a:rPr dirty="0" sz="1400" spc="2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of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the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colony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and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morphology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dirty="0" sz="1400" spc="-15" i="1">
                <a:latin typeface="Times New Roman"/>
                <a:cs typeface="Times New Roman"/>
              </a:rPr>
              <a:t>Pure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cultures</a:t>
            </a:r>
            <a:r>
              <a:rPr dirty="0" sz="1400" spc="2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were</a:t>
            </a:r>
            <a:r>
              <a:rPr dirty="0" sz="1400" spc="40" i="1">
                <a:latin typeface="Times New Roman"/>
                <a:cs typeface="Times New Roman"/>
              </a:rPr>
              <a:t> </a:t>
            </a:r>
            <a:r>
              <a:rPr dirty="0" sz="1400" spc="-15" i="1">
                <a:latin typeface="Times New Roman"/>
                <a:cs typeface="Times New Roman"/>
              </a:rPr>
              <a:t>prepared</a:t>
            </a:r>
            <a:r>
              <a:rPr dirty="0" sz="1400" spc="2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and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stocked</a:t>
            </a:r>
            <a:r>
              <a:rPr dirty="0" sz="1400" spc="3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in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0.9%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biological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saline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solution in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laboratory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8005" y="3482876"/>
            <a:ext cx="405130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25"/>
              </a:lnSpc>
            </a:pPr>
            <a:r>
              <a:rPr dirty="0" sz="1400" spc="-5">
                <a:latin typeface="Times New Roman"/>
                <a:cs typeface="Times New Roman"/>
              </a:rPr>
              <a:t>Broth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653279" y="591819"/>
          <a:ext cx="2947670" cy="1326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6070"/>
                <a:gridCol w="1352550"/>
              </a:tblGrid>
              <a:tr h="430275"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Dry</a:t>
                      </a:r>
                      <a:r>
                        <a:rPr dirty="0" sz="16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biomass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 spc="-45">
                          <a:latin typeface="Times New Roman"/>
                          <a:cs typeface="Times New Roman"/>
                        </a:rPr>
                        <a:t>Wet</a:t>
                      </a:r>
                      <a:r>
                        <a:rPr dirty="0" sz="16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biomass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  <a:tr h="883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2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2EE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8690" y="2678048"/>
          <a:ext cx="11127105" cy="199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105"/>
                <a:gridCol w="1590675"/>
                <a:gridCol w="1285874"/>
                <a:gridCol w="1228725"/>
                <a:gridCol w="1238250"/>
                <a:gridCol w="4542789"/>
              </a:tblGrid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Colony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color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Shape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colony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cells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Gram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stain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Growth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Instrument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  <a:tr h="1666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Pink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2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Straight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Rod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2EEDA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208279" indent="-254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Arranged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pairs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2EE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Gram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ve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2EEDA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177165" indent="1035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Turbid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Ma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Con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ey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2EEDA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570"/>
                        </a:spcBef>
                        <a:tabLst>
                          <a:tab pos="2226945" algn="l"/>
                          <a:tab pos="3448050" algn="l"/>
                        </a:tabLst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bioMerieux,	</a:t>
                      </a:r>
                      <a:r>
                        <a:rPr dirty="0" baseline="-7936" sz="2100" spc="-7">
                          <a:latin typeface="Times New Roman"/>
                          <a:cs typeface="Times New Roman"/>
                        </a:rPr>
                        <a:t>UV	</a:t>
                      </a:r>
                      <a:r>
                        <a:rPr dirty="0" baseline="-19841" sz="2100" spc="-7">
                          <a:latin typeface="Times New Roman"/>
                          <a:cs typeface="Times New Roman"/>
                        </a:rPr>
                        <a:t>Equipment</a:t>
                      </a:r>
                      <a:endParaRPr baseline="-19841" sz="2100">
                        <a:latin typeface="Times New Roman"/>
                        <a:cs typeface="Times New Roman"/>
                      </a:endParaRPr>
                    </a:p>
                    <a:p>
                      <a:pPr marL="390525" marR="310515" indent="-188595">
                        <a:lnSpc>
                          <a:spcPts val="1500"/>
                        </a:lnSpc>
                        <a:spcBef>
                          <a:spcPts val="380"/>
                        </a:spcBef>
                        <a:tabLst>
                          <a:tab pos="1699260" algn="l"/>
                          <a:tab pos="3495675" algn="l"/>
                        </a:tabLst>
                      </a:pPr>
                      <a:r>
                        <a:rPr dirty="0" baseline="7936" sz="2100">
                          <a:latin typeface="Times New Roman"/>
                          <a:cs typeface="Times New Roman"/>
                        </a:rPr>
                        <a:t>vitek2</a:t>
                      </a:r>
                      <a:r>
                        <a:rPr dirty="0" baseline="7936" sz="2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7936" sz="2100" spc="-7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baseline="7936" sz="21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baseline="7936" sz="2100" spc="-7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baseline="7936" sz="2100">
                          <a:latin typeface="Times New Roman"/>
                          <a:cs typeface="Times New Roman"/>
                        </a:rPr>
                        <a:t>pact</a:t>
                      </a:r>
                      <a:r>
                        <a:rPr dirty="0" baseline="7936" sz="21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Sp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photo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eter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baseline="-11904" sz="2100">
                          <a:latin typeface="Times New Roman"/>
                          <a:cs typeface="Times New Roman"/>
                        </a:rPr>
                        <a:t>Fer</a:t>
                      </a:r>
                      <a:r>
                        <a:rPr dirty="0" baseline="-11904" sz="21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baseline="-11904" sz="2100">
                          <a:latin typeface="Times New Roman"/>
                          <a:cs typeface="Times New Roman"/>
                        </a:rPr>
                        <a:t>enter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instrument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2EEDA"/>
                    </a:solidFill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355085"/>
            <a:ext cx="1046226" cy="92659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7345" y="3355085"/>
            <a:ext cx="718566" cy="103098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3488" y="3533394"/>
            <a:ext cx="1136141" cy="82524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9838" y="3488435"/>
            <a:ext cx="1139189" cy="7208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7346" y="3496055"/>
            <a:ext cx="868679" cy="102260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55407" y="3710178"/>
            <a:ext cx="1181100" cy="8572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42476" y="3570732"/>
            <a:ext cx="1014983" cy="99669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14481" y="3630929"/>
            <a:ext cx="931164" cy="964691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815339" y="6198870"/>
            <a:ext cx="11376660" cy="659130"/>
          </a:xfrm>
          <a:custGeom>
            <a:avLst/>
            <a:gdLst/>
            <a:ahLst/>
            <a:cxnLst/>
            <a:rect l="l" t="t" r="r" b="b"/>
            <a:pathLst>
              <a:path w="11376660" h="659129">
                <a:moveTo>
                  <a:pt x="11376660" y="0"/>
                </a:moveTo>
                <a:lnTo>
                  <a:pt x="11156950" y="12725"/>
                </a:lnTo>
                <a:lnTo>
                  <a:pt x="11156950" y="439419"/>
                </a:lnTo>
                <a:lnTo>
                  <a:pt x="3792220" y="439419"/>
                </a:lnTo>
                <a:lnTo>
                  <a:pt x="0" y="659129"/>
                </a:lnTo>
                <a:lnTo>
                  <a:pt x="11376660" y="659129"/>
                </a:lnTo>
                <a:lnTo>
                  <a:pt x="1137666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99704" y="1152397"/>
            <a:ext cx="1058545" cy="1493520"/>
          </a:xfrm>
          <a:custGeom>
            <a:avLst/>
            <a:gdLst/>
            <a:ahLst/>
            <a:cxnLst/>
            <a:rect l="l" t="t" r="r" b="b"/>
            <a:pathLst>
              <a:path w="1058545" h="1493520">
                <a:moveTo>
                  <a:pt x="12954" y="1485646"/>
                </a:moveTo>
                <a:lnTo>
                  <a:pt x="9017" y="1487297"/>
                </a:lnTo>
                <a:lnTo>
                  <a:pt x="4699" y="1488948"/>
                </a:lnTo>
                <a:lnTo>
                  <a:pt x="0" y="1491107"/>
                </a:lnTo>
                <a:lnTo>
                  <a:pt x="7239" y="1493520"/>
                </a:lnTo>
                <a:lnTo>
                  <a:pt x="9652" y="1488821"/>
                </a:lnTo>
                <a:lnTo>
                  <a:pt x="12954" y="1485646"/>
                </a:lnTo>
                <a:close/>
              </a:path>
              <a:path w="1058545" h="1493520">
                <a:moveTo>
                  <a:pt x="126492" y="1389253"/>
                </a:moveTo>
                <a:lnTo>
                  <a:pt x="125260" y="1387475"/>
                </a:lnTo>
                <a:lnTo>
                  <a:pt x="124993" y="1387094"/>
                </a:lnTo>
                <a:lnTo>
                  <a:pt x="123952" y="1385570"/>
                </a:lnTo>
                <a:lnTo>
                  <a:pt x="120523" y="1387094"/>
                </a:lnTo>
                <a:lnTo>
                  <a:pt x="118237" y="1385570"/>
                </a:lnTo>
                <a:lnTo>
                  <a:pt x="116840" y="1382522"/>
                </a:lnTo>
                <a:lnTo>
                  <a:pt x="123317" y="1381125"/>
                </a:lnTo>
                <a:lnTo>
                  <a:pt x="120269" y="1377442"/>
                </a:lnTo>
                <a:lnTo>
                  <a:pt x="117602" y="1381379"/>
                </a:lnTo>
                <a:lnTo>
                  <a:pt x="111633" y="1383284"/>
                </a:lnTo>
                <a:lnTo>
                  <a:pt x="112268" y="1388999"/>
                </a:lnTo>
                <a:lnTo>
                  <a:pt x="108077" y="1393190"/>
                </a:lnTo>
                <a:lnTo>
                  <a:pt x="104394" y="1397381"/>
                </a:lnTo>
                <a:lnTo>
                  <a:pt x="103632" y="1402588"/>
                </a:lnTo>
                <a:lnTo>
                  <a:pt x="106807" y="1398905"/>
                </a:lnTo>
                <a:lnTo>
                  <a:pt x="109855" y="1394968"/>
                </a:lnTo>
                <a:lnTo>
                  <a:pt x="113030" y="1391158"/>
                </a:lnTo>
                <a:lnTo>
                  <a:pt x="116332" y="1387475"/>
                </a:lnTo>
                <a:lnTo>
                  <a:pt x="120777" y="1387983"/>
                </a:lnTo>
                <a:lnTo>
                  <a:pt x="126492" y="1389253"/>
                </a:lnTo>
                <a:close/>
              </a:path>
              <a:path w="1058545" h="1493520">
                <a:moveTo>
                  <a:pt x="172974" y="1243330"/>
                </a:moveTo>
                <a:lnTo>
                  <a:pt x="168148" y="1245108"/>
                </a:lnTo>
                <a:lnTo>
                  <a:pt x="167386" y="1249172"/>
                </a:lnTo>
                <a:lnTo>
                  <a:pt x="166878" y="1253236"/>
                </a:lnTo>
                <a:lnTo>
                  <a:pt x="168783" y="1249807"/>
                </a:lnTo>
                <a:lnTo>
                  <a:pt x="171069" y="1246759"/>
                </a:lnTo>
                <a:lnTo>
                  <a:pt x="172974" y="1243330"/>
                </a:lnTo>
                <a:close/>
              </a:path>
              <a:path w="1058545" h="1493520">
                <a:moveTo>
                  <a:pt x="253746" y="1129030"/>
                </a:moveTo>
                <a:lnTo>
                  <a:pt x="252857" y="1125220"/>
                </a:lnTo>
                <a:lnTo>
                  <a:pt x="252857" y="1124585"/>
                </a:lnTo>
                <a:lnTo>
                  <a:pt x="251841" y="1123696"/>
                </a:lnTo>
                <a:lnTo>
                  <a:pt x="251460" y="1123696"/>
                </a:lnTo>
                <a:lnTo>
                  <a:pt x="247650" y="1124839"/>
                </a:lnTo>
                <a:lnTo>
                  <a:pt x="249301" y="1128395"/>
                </a:lnTo>
                <a:lnTo>
                  <a:pt x="247650" y="1130554"/>
                </a:lnTo>
                <a:lnTo>
                  <a:pt x="249809" y="1129284"/>
                </a:lnTo>
                <a:lnTo>
                  <a:pt x="253746" y="1129030"/>
                </a:lnTo>
                <a:close/>
              </a:path>
              <a:path w="1058545" h="1493520">
                <a:moveTo>
                  <a:pt x="270129" y="1095629"/>
                </a:moveTo>
                <a:lnTo>
                  <a:pt x="269748" y="1089406"/>
                </a:lnTo>
                <a:lnTo>
                  <a:pt x="268986" y="1089660"/>
                </a:lnTo>
                <a:lnTo>
                  <a:pt x="268605" y="1090041"/>
                </a:lnTo>
                <a:lnTo>
                  <a:pt x="267843" y="1090549"/>
                </a:lnTo>
                <a:lnTo>
                  <a:pt x="266319" y="1096137"/>
                </a:lnTo>
                <a:lnTo>
                  <a:pt x="263017" y="1101725"/>
                </a:lnTo>
                <a:lnTo>
                  <a:pt x="267208" y="1107694"/>
                </a:lnTo>
                <a:lnTo>
                  <a:pt x="266446" y="1101217"/>
                </a:lnTo>
                <a:lnTo>
                  <a:pt x="270129" y="1095629"/>
                </a:lnTo>
                <a:close/>
              </a:path>
              <a:path w="1058545" h="1493520">
                <a:moveTo>
                  <a:pt x="330327" y="1082929"/>
                </a:moveTo>
                <a:lnTo>
                  <a:pt x="328930" y="1079246"/>
                </a:lnTo>
                <a:lnTo>
                  <a:pt x="328676" y="1078865"/>
                </a:lnTo>
                <a:lnTo>
                  <a:pt x="327406" y="1077849"/>
                </a:lnTo>
                <a:lnTo>
                  <a:pt x="327152" y="1077976"/>
                </a:lnTo>
                <a:lnTo>
                  <a:pt x="323596" y="1079246"/>
                </a:lnTo>
                <a:lnTo>
                  <a:pt x="324866" y="1082548"/>
                </a:lnTo>
                <a:lnTo>
                  <a:pt x="323850" y="1084834"/>
                </a:lnTo>
                <a:lnTo>
                  <a:pt x="325882" y="1083183"/>
                </a:lnTo>
                <a:lnTo>
                  <a:pt x="330327" y="1082929"/>
                </a:lnTo>
                <a:close/>
              </a:path>
              <a:path w="1058545" h="1493520">
                <a:moveTo>
                  <a:pt x="371221" y="956056"/>
                </a:moveTo>
                <a:lnTo>
                  <a:pt x="370814" y="955306"/>
                </a:lnTo>
                <a:lnTo>
                  <a:pt x="370332" y="956056"/>
                </a:lnTo>
                <a:lnTo>
                  <a:pt x="370471" y="956132"/>
                </a:lnTo>
                <a:lnTo>
                  <a:pt x="371221" y="956056"/>
                </a:lnTo>
                <a:close/>
              </a:path>
              <a:path w="1058545" h="1493520">
                <a:moveTo>
                  <a:pt x="372237" y="953135"/>
                </a:moveTo>
                <a:lnTo>
                  <a:pt x="368554" y="950976"/>
                </a:lnTo>
                <a:lnTo>
                  <a:pt x="370814" y="955306"/>
                </a:lnTo>
                <a:lnTo>
                  <a:pt x="372237" y="953135"/>
                </a:lnTo>
                <a:close/>
              </a:path>
              <a:path w="1058545" h="1493520">
                <a:moveTo>
                  <a:pt x="377329" y="956945"/>
                </a:moveTo>
                <a:lnTo>
                  <a:pt x="372237" y="956945"/>
                </a:lnTo>
                <a:lnTo>
                  <a:pt x="361188" y="956945"/>
                </a:lnTo>
                <a:lnTo>
                  <a:pt x="366649" y="961517"/>
                </a:lnTo>
                <a:lnTo>
                  <a:pt x="372237" y="965708"/>
                </a:lnTo>
                <a:lnTo>
                  <a:pt x="374269" y="959358"/>
                </a:lnTo>
                <a:lnTo>
                  <a:pt x="377329" y="956945"/>
                </a:lnTo>
                <a:close/>
              </a:path>
              <a:path w="1058545" h="1493520">
                <a:moveTo>
                  <a:pt x="378714" y="969772"/>
                </a:moveTo>
                <a:lnTo>
                  <a:pt x="373380" y="971423"/>
                </a:lnTo>
                <a:lnTo>
                  <a:pt x="371856" y="974471"/>
                </a:lnTo>
                <a:lnTo>
                  <a:pt x="369570" y="977392"/>
                </a:lnTo>
                <a:lnTo>
                  <a:pt x="373634" y="975995"/>
                </a:lnTo>
                <a:lnTo>
                  <a:pt x="377444" y="974344"/>
                </a:lnTo>
                <a:lnTo>
                  <a:pt x="378714" y="969772"/>
                </a:lnTo>
                <a:close/>
              </a:path>
              <a:path w="1058545" h="1493520">
                <a:moveTo>
                  <a:pt x="381254" y="935863"/>
                </a:moveTo>
                <a:lnTo>
                  <a:pt x="379984" y="931672"/>
                </a:lnTo>
                <a:lnTo>
                  <a:pt x="376555" y="934212"/>
                </a:lnTo>
                <a:lnTo>
                  <a:pt x="372237" y="936117"/>
                </a:lnTo>
                <a:lnTo>
                  <a:pt x="377063" y="940816"/>
                </a:lnTo>
                <a:lnTo>
                  <a:pt x="377444" y="937895"/>
                </a:lnTo>
                <a:lnTo>
                  <a:pt x="381254" y="935863"/>
                </a:lnTo>
                <a:close/>
              </a:path>
              <a:path w="1058545" h="1493520">
                <a:moveTo>
                  <a:pt x="385749" y="940816"/>
                </a:moveTo>
                <a:lnTo>
                  <a:pt x="384302" y="936244"/>
                </a:lnTo>
                <a:lnTo>
                  <a:pt x="382016" y="938403"/>
                </a:lnTo>
                <a:lnTo>
                  <a:pt x="380644" y="940816"/>
                </a:lnTo>
                <a:lnTo>
                  <a:pt x="385749" y="940816"/>
                </a:lnTo>
                <a:close/>
              </a:path>
              <a:path w="1058545" h="1493520">
                <a:moveTo>
                  <a:pt x="386321" y="942644"/>
                </a:moveTo>
                <a:lnTo>
                  <a:pt x="385914" y="941324"/>
                </a:lnTo>
                <a:lnTo>
                  <a:pt x="380365" y="941324"/>
                </a:lnTo>
                <a:lnTo>
                  <a:pt x="376364" y="941324"/>
                </a:lnTo>
                <a:lnTo>
                  <a:pt x="376174" y="942848"/>
                </a:lnTo>
                <a:lnTo>
                  <a:pt x="374396" y="944118"/>
                </a:lnTo>
                <a:lnTo>
                  <a:pt x="375666" y="947039"/>
                </a:lnTo>
                <a:lnTo>
                  <a:pt x="377190" y="950087"/>
                </a:lnTo>
                <a:lnTo>
                  <a:pt x="377698" y="954532"/>
                </a:lnTo>
                <a:lnTo>
                  <a:pt x="374065" y="956132"/>
                </a:lnTo>
                <a:lnTo>
                  <a:pt x="378256" y="956132"/>
                </a:lnTo>
                <a:lnTo>
                  <a:pt x="382003" y="952830"/>
                </a:lnTo>
                <a:lnTo>
                  <a:pt x="385305" y="948093"/>
                </a:lnTo>
                <a:lnTo>
                  <a:pt x="386321" y="942644"/>
                </a:lnTo>
                <a:close/>
              </a:path>
              <a:path w="1058545" h="1493520">
                <a:moveTo>
                  <a:pt x="467868" y="854964"/>
                </a:moveTo>
                <a:lnTo>
                  <a:pt x="467741" y="854583"/>
                </a:lnTo>
                <a:lnTo>
                  <a:pt x="467487" y="854202"/>
                </a:lnTo>
                <a:lnTo>
                  <a:pt x="465836" y="853948"/>
                </a:lnTo>
                <a:lnTo>
                  <a:pt x="463169" y="859917"/>
                </a:lnTo>
                <a:lnTo>
                  <a:pt x="458343" y="859282"/>
                </a:lnTo>
                <a:lnTo>
                  <a:pt x="453390" y="856742"/>
                </a:lnTo>
                <a:lnTo>
                  <a:pt x="459105" y="861314"/>
                </a:lnTo>
                <a:lnTo>
                  <a:pt x="463931" y="863092"/>
                </a:lnTo>
                <a:lnTo>
                  <a:pt x="467741" y="856488"/>
                </a:lnTo>
                <a:lnTo>
                  <a:pt x="467868" y="856107"/>
                </a:lnTo>
                <a:lnTo>
                  <a:pt x="467868" y="854964"/>
                </a:lnTo>
                <a:close/>
              </a:path>
              <a:path w="1058545" h="1493520">
                <a:moveTo>
                  <a:pt x="479399" y="832218"/>
                </a:moveTo>
                <a:lnTo>
                  <a:pt x="477774" y="832866"/>
                </a:lnTo>
                <a:lnTo>
                  <a:pt x="478231" y="834224"/>
                </a:lnTo>
                <a:lnTo>
                  <a:pt x="478409" y="833945"/>
                </a:lnTo>
                <a:lnTo>
                  <a:pt x="479399" y="832218"/>
                </a:lnTo>
                <a:close/>
              </a:path>
              <a:path w="1058545" h="1493520">
                <a:moveTo>
                  <a:pt x="481330" y="843534"/>
                </a:moveTo>
                <a:lnTo>
                  <a:pt x="480847" y="842010"/>
                </a:lnTo>
                <a:lnTo>
                  <a:pt x="480568" y="841121"/>
                </a:lnTo>
                <a:lnTo>
                  <a:pt x="478231" y="834224"/>
                </a:lnTo>
                <a:lnTo>
                  <a:pt x="474726" y="839470"/>
                </a:lnTo>
                <a:lnTo>
                  <a:pt x="473964" y="840740"/>
                </a:lnTo>
                <a:lnTo>
                  <a:pt x="473075" y="842645"/>
                </a:lnTo>
                <a:lnTo>
                  <a:pt x="476123" y="842264"/>
                </a:lnTo>
                <a:lnTo>
                  <a:pt x="477774" y="842010"/>
                </a:lnTo>
                <a:lnTo>
                  <a:pt x="481330" y="843534"/>
                </a:lnTo>
                <a:close/>
              </a:path>
              <a:path w="1058545" h="1493520">
                <a:moveTo>
                  <a:pt x="489966" y="817372"/>
                </a:moveTo>
                <a:lnTo>
                  <a:pt x="489204" y="817372"/>
                </a:lnTo>
                <a:lnTo>
                  <a:pt x="488950" y="817372"/>
                </a:lnTo>
                <a:lnTo>
                  <a:pt x="488950" y="817702"/>
                </a:lnTo>
                <a:lnTo>
                  <a:pt x="485076" y="822617"/>
                </a:lnTo>
                <a:lnTo>
                  <a:pt x="481672" y="828230"/>
                </a:lnTo>
                <a:lnTo>
                  <a:pt x="479399" y="832218"/>
                </a:lnTo>
                <a:lnTo>
                  <a:pt x="487553" y="828929"/>
                </a:lnTo>
                <a:lnTo>
                  <a:pt x="488137" y="822617"/>
                </a:lnTo>
                <a:lnTo>
                  <a:pt x="488188" y="820547"/>
                </a:lnTo>
                <a:lnTo>
                  <a:pt x="489458" y="819150"/>
                </a:lnTo>
                <a:lnTo>
                  <a:pt x="489305" y="818134"/>
                </a:lnTo>
                <a:lnTo>
                  <a:pt x="489966" y="818134"/>
                </a:lnTo>
                <a:lnTo>
                  <a:pt x="489966" y="817372"/>
                </a:lnTo>
                <a:close/>
              </a:path>
              <a:path w="1058545" h="1493520">
                <a:moveTo>
                  <a:pt x="669671" y="538988"/>
                </a:moveTo>
                <a:lnTo>
                  <a:pt x="668909" y="536067"/>
                </a:lnTo>
                <a:lnTo>
                  <a:pt x="668655" y="535432"/>
                </a:lnTo>
                <a:lnTo>
                  <a:pt x="667385" y="534670"/>
                </a:lnTo>
                <a:lnTo>
                  <a:pt x="667131" y="534670"/>
                </a:lnTo>
                <a:lnTo>
                  <a:pt x="663702" y="535813"/>
                </a:lnTo>
                <a:lnTo>
                  <a:pt x="664210" y="538353"/>
                </a:lnTo>
                <a:lnTo>
                  <a:pt x="663702" y="540766"/>
                </a:lnTo>
                <a:lnTo>
                  <a:pt x="666115" y="539369"/>
                </a:lnTo>
                <a:lnTo>
                  <a:pt x="669671" y="538988"/>
                </a:lnTo>
                <a:close/>
              </a:path>
              <a:path w="1058545" h="1493520">
                <a:moveTo>
                  <a:pt x="722376" y="497459"/>
                </a:moveTo>
                <a:lnTo>
                  <a:pt x="720344" y="495300"/>
                </a:lnTo>
                <a:lnTo>
                  <a:pt x="711581" y="498983"/>
                </a:lnTo>
                <a:lnTo>
                  <a:pt x="717804" y="492379"/>
                </a:lnTo>
                <a:lnTo>
                  <a:pt x="718820" y="491363"/>
                </a:lnTo>
                <a:lnTo>
                  <a:pt x="718566" y="491109"/>
                </a:lnTo>
                <a:lnTo>
                  <a:pt x="713613" y="491109"/>
                </a:lnTo>
                <a:lnTo>
                  <a:pt x="711835" y="489712"/>
                </a:lnTo>
                <a:lnTo>
                  <a:pt x="710565" y="488061"/>
                </a:lnTo>
                <a:lnTo>
                  <a:pt x="708533" y="485521"/>
                </a:lnTo>
                <a:lnTo>
                  <a:pt x="705739" y="484251"/>
                </a:lnTo>
                <a:lnTo>
                  <a:pt x="703326" y="485775"/>
                </a:lnTo>
                <a:lnTo>
                  <a:pt x="700786" y="487299"/>
                </a:lnTo>
                <a:lnTo>
                  <a:pt x="698500" y="489331"/>
                </a:lnTo>
                <a:lnTo>
                  <a:pt x="700024" y="493268"/>
                </a:lnTo>
                <a:lnTo>
                  <a:pt x="701294" y="497078"/>
                </a:lnTo>
                <a:lnTo>
                  <a:pt x="702818" y="500507"/>
                </a:lnTo>
                <a:lnTo>
                  <a:pt x="704215" y="504952"/>
                </a:lnTo>
                <a:lnTo>
                  <a:pt x="710311" y="501650"/>
                </a:lnTo>
                <a:lnTo>
                  <a:pt x="715645" y="498602"/>
                </a:lnTo>
                <a:lnTo>
                  <a:pt x="722376" y="497459"/>
                </a:lnTo>
                <a:close/>
              </a:path>
              <a:path w="1058545" h="1493520">
                <a:moveTo>
                  <a:pt x="724662" y="491998"/>
                </a:moveTo>
                <a:lnTo>
                  <a:pt x="724281" y="492252"/>
                </a:lnTo>
                <a:lnTo>
                  <a:pt x="724281" y="492518"/>
                </a:lnTo>
                <a:lnTo>
                  <a:pt x="724662" y="492252"/>
                </a:lnTo>
                <a:lnTo>
                  <a:pt x="724662" y="491998"/>
                </a:lnTo>
                <a:close/>
              </a:path>
              <a:path w="1058545" h="1493520">
                <a:moveTo>
                  <a:pt x="746252" y="477901"/>
                </a:moveTo>
                <a:lnTo>
                  <a:pt x="744474" y="476758"/>
                </a:lnTo>
                <a:lnTo>
                  <a:pt x="743204" y="476123"/>
                </a:lnTo>
                <a:lnTo>
                  <a:pt x="740791" y="475615"/>
                </a:lnTo>
                <a:lnTo>
                  <a:pt x="739775" y="476377"/>
                </a:lnTo>
                <a:lnTo>
                  <a:pt x="736092" y="478536"/>
                </a:lnTo>
                <a:lnTo>
                  <a:pt x="729996" y="477139"/>
                </a:lnTo>
                <a:lnTo>
                  <a:pt x="728345" y="482473"/>
                </a:lnTo>
                <a:lnTo>
                  <a:pt x="722122" y="483997"/>
                </a:lnTo>
                <a:lnTo>
                  <a:pt x="725424" y="488696"/>
                </a:lnTo>
                <a:lnTo>
                  <a:pt x="723900" y="491998"/>
                </a:lnTo>
                <a:lnTo>
                  <a:pt x="726821" y="486283"/>
                </a:lnTo>
                <a:lnTo>
                  <a:pt x="735457" y="493268"/>
                </a:lnTo>
                <a:lnTo>
                  <a:pt x="737831" y="488061"/>
                </a:lnTo>
                <a:lnTo>
                  <a:pt x="738124" y="487426"/>
                </a:lnTo>
                <a:lnTo>
                  <a:pt x="737616" y="485267"/>
                </a:lnTo>
                <a:lnTo>
                  <a:pt x="732536" y="488061"/>
                </a:lnTo>
                <a:lnTo>
                  <a:pt x="732929" y="486283"/>
                </a:lnTo>
                <a:lnTo>
                  <a:pt x="733425" y="484124"/>
                </a:lnTo>
                <a:lnTo>
                  <a:pt x="736600" y="481584"/>
                </a:lnTo>
                <a:lnTo>
                  <a:pt x="739648" y="480187"/>
                </a:lnTo>
                <a:lnTo>
                  <a:pt x="741299" y="486791"/>
                </a:lnTo>
                <a:lnTo>
                  <a:pt x="742569" y="483997"/>
                </a:lnTo>
                <a:lnTo>
                  <a:pt x="743204" y="482219"/>
                </a:lnTo>
                <a:lnTo>
                  <a:pt x="743966" y="480695"/>
                </a:lnTo>
                <a:lnTo>
                  <a:pt x="744169" y="480187"/>
                </a:lnTo>
                <a:lnTo>
                  <a:pt x="744474" y="479425"/>
                </a:lnTo>
                <a:lnTo>
                  <a:pt x="745502" y="478536"/>
                </a:lnTo>
                <a:lnTo>
                  <a:pt x="746252" y="477901"/>
                </a:lnTo>
                <a:close/>
              </a:path>
              <a:path w="1058545" h="1493520">
                <a:moveTo>
                  <a:pt x="756158" y="463423"/>
                </a:moveTo>
                <a:lnTo>
                  <a:pt x="754888" y="459994"/>
                </a:lnTo>
                <a:lnTo>
                  <a:pt x="754634" y="459359"/>
                </a:lnTo>
                <a:lnTo>
                  <a:pt x="752983" y="458343"/>
                </a:lnTo>
                <a:lnTo>
                  <a:pt x="752475" y="458470"/>
                </a:lnTo>
                <a:lnTo>
                  <a:pt x="749300" y="459740"/>
                </a:lnTo>
                <a:lnTo>
                  <a:pt x="751459" y="463169"/>
                </a:lnTo>
                <a:lnTo>
                  <a:pt x="749808" y="465328"/>
                </a:lnTo>
                <a:lnTo>
                  <a:pt x="751967" y="463677"/>
                </a:lnTo>
                <a:lnTo>
                  <a:pt x="756158" y="463423"/>
                </a:lnTo>
                <a:close/>
              </a:path>
              <a:path w="1058545" h="1493520">
                <a:moveTo>
                  <a:pt x="872490" y="299974"/>
                </a:moveTo>
                <a:lnTo>
                  <a:pt x="866013" y="299339"/>
                </a:lnTo>
                <a:lnTo>
                  <a:pt x="867029" y="305181"/>
                </a:lnTo>
                <a:lnTo>
                  <a:pt x="863346" y="306578"/>
                </a:lnTo>
                <a:lnTo>
                  <a:pt x="863600" y="307848"/>
                </a:lnTo>
                <a:lnTo>
                  <a:pt x="863600" y="308864"/>
                </a:lnTo>
                <a:lnTo>
                  <a:pt x="863854" y="310642"/>
                </a:lnTo>
                <a:lnTo>
                  <a:pt x="868807" y="308229"/>
                </a:lnTo>
                <a:lnTo>
                  <a:pt x="869823" y="303657"/>
                </a:lnTo>
                <a:lnTo>
                  <a:pt x="872490" y="299974"/>
                </a:lnTo>
                <a:close/>
              </a:path>
              <a:path w="1058545" h="1493520">
                <a:moveTo>
                  <a:pt x="903732" y="246634"/>
                </a:moveTo>
                <a:lnTo>
                  <a:pt x="894715" y="248666"/>
                </a:lnTo>
                <a:lnTo>
                  <a:pt x="894461" y="248666"/>
                </a:lnTo>
                <a:lnTo>
                  <a:pt x="893572" y="251968"/>
                </a:lnTo>
                <a:lnTo>
                  <a:pt x="892556" y="256032"/>
                </a:lnTo>
                <a:lnTo>
                  <a:pt x="886841" y="259969"/>
                </a:lnTo>
                <a:lnTo>
                  <a:pt x="892556" y="264922"/>
                </a:lnTo>
                <a:lnTo>
                  <a:pt x="894207" y="257556"/>
                </a:lnTo>
                <a:lnTo>
                  <a:pt x="900049" y="252476"/>
                </a:lnTo>
                <a:lnTo>
                  <a:pt x="903732" y="246634"/>
                </a:lnTo>
                <a:close/>
              </a:path>
              <a:path w="1058545" h="1493520">
                <a:moveTo>
                  <a:pt x="971423" y="134366"/>
                </a:moveTo>
                <a:lnTo>
                  <a:pt x="970661" y="130810"/>
                </a:lnTo>
                <a:lnTo>
                  <a:pt x="970661" y="130175"/>
                </a:lnTo>
                <a:lnTo>
                  <a:pt x="969391" y="129286"/>
                </a:lnTo>
                <a:lnTo>
                  <a:pt x="969137" y="129286"/>
                </a:lnTo>
                <a:lnTo>
                  <a:pt x="965708" y="130429"/>
                </a:lnTo>
                <a:lnTo>
                  <a:pt x="966724" y="133477"/>
                </a:lnTo>
                <a:lnTo>
                  <a:pt x="965454" y="136144"/>
                </a:lnTo>
                <a:lnTo>
                  <a:pt x="967486" y="134620"/>
                </a:lnTo>
                <a:lnTo>
                  <a:pt x="971423" y="134366"/>
                </a:lnTo>
                <a:close/>
              </a:path>
              <a:path w="1058545" h="1493520">
                <a:moveTo>
                  <a:pt x="1007491" y="113284"/>
                </a:moveTo>
                <a:lnTo>
                  <a:pt x="1006475" y="109855"/>
                </a:lnTo>
                <a:lnTo>
                  <a:pt x="1006221" y="109347"/>
                </a:lnTo>
                <a:lnTo>
                  <a:pt x="1005078" y="108712"/>
                </a:lnTo>
                <a:lnTo>
                  <a:pt x="1004824" y="108712"/>
                </a:lnTo>
                <a:lnTo>
                  <a:pt x="1002665" y="110236"/>
                </a:lnTo>
                <a:lnTo>
                  <a:pt x="1002284" y="112395"/>
                </a:lnTo>
                <a:lnTo>
                  <a:pt x="1002030" y="114808"/>
                </a:lnTo>
                <a:lnTo>
                  <a:pt x="1003554" y="113030"/>
                </a:lnTo>
                <a:lnTo>
                  <a:pt x="1007491" y="113284"/>
                </a:lnTo>
                <a:close/>
              </a:path>
              <a:path w="1058545" h="1493520">
                <a:moveTo>
                  <a:pt x="1058418" y="635"/>
                </a:moveTo>
                <a:lnTo>
                  <a:pt x="1052195" y="0"/>
                </a:lnTo>
                <a:lnTo>
                  <a:pt x="1050925" y="3048"/>
                </a:lnTo>
                <a:lnTo>
                  <a:pt x="1048512" y="5842"/>
                </a:lnTo>
                <a:lnTo>
                  <a:pt x="1054227" y="6096"/>
                </a:lnTo>
                <a:lnTo>
                  <a:pt x="1054481" y="2667"/>
                </a:lnTo>
                <a:lnTo>
                  <a:pt x="1058418" y="635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19366" y="3676903"/>
            <a:ext cx="52705" cy="91440"/>
          </a:xfrm>
          <a:custGeom>
            <a:avLst/>
            <a:gdLst/>
            <a:ahLst/>
            <a:cxnLst/>
            <a:rect l="l" t="t" r="r" b="b"/>
            <a:pathLst>
              <a:path w="52704" h="91439">
                <a:moveTo>
                  <a:pt x="9906" y="84328"/>
                </a:moveTo>
                <a:lnTo>
                  <a:pt x="3810" y="83947"/>
                </a:lnTo>
                <a:lnTo>
                  <a:pt x="2032" y="86995"/>
                </a:lnTo>
                <a:lnTo>
                  <a:pt x="0" y="89916"/>
                </a:lnTo>
                <a:lnTo>
                  <a:pt x="1016" y="90297"/>
                </a:lnTo>
                <a:lnTo>
                  <a:pt x="1778" y="91186"/>
                </a:lnTo>
                <a:lnTo>
                  <a:pt x="8382" y="91186"/>
                </a:lnTo>
                <a:lnTo>
                  <a:pt x="6858" y="86868"/>
                </a:lnTo>
                <a:lnTo>
                  <a:pt x="9906" y="84328"/>
                </a:lnTo>
                <a:close/>
              </a:path>
              <a:path w="52704" h="91439">
                <a:moveTo>
                  <a:pt x="37338" y="46228"/>
                </a:moveTo>
                <a:lnTo>
                  <a:pt x="32004" y="45974"/>
                </a:lnTo>
                <a:lnTo>
                  <a:pt x="28575" y="51181"/>
                </a:lnTo>
                <a:lnTo>
                  <a:pt x="23241" y="50165"/>
                </a:lnTo>
                <a:lnTo>
                  <a:pt x="20320" y="52959"/>
                </a:lnTo>
                <a:lnTo>
                  <a:pt x="18796" y="56007"/>
                </a:lnTo>
                <a:lnTo>
                  <a:pt x="19050" y="59944"/>
                </a:lnTo>
                <a:lnTo>
                  <a:pt x="19304" y="60960"/>
                </a:lnTo>
                <a:lnTo>
                  <a:pt x="19304" y="61595"/>
                </a:lnTo>
                <a:lnTo>
                  <a:pt x="20574" y="61468"/>
                </a:lnTo>
                <a:lnTo>
                  <a:pt x="21209" y="61468"/>
                </a:lnTo>
                <a:lnTo>
                  <a:pt x="22225" y="61214"/>
                </a:lnTo>
                <a:lnTo>
                  <a:pt x="22987" y="61214"/>
                </a:lnTo>
                <a:lnTo>
                  <a:pt x="25654" y="58166"/>
                </a:lnTo>
                <a:lnTo>
                  <a:pt x="30226" y="57277"/>
                </a:lnTo>
                <a:lnTo>
                  <a:pt x="33655" y="54737"/>
                </a:lnTo>
                <a:lnTo>
                  <a:pt x="37084" y="51816"/>
                </a:lnTo>
                <a:lnTo>
                  <a:pt x="37084" y="49530"/>
                </a:lnTo>
                <a:lnTo>
                  <a:pt x="37338" y="46228"/>
                </a:lnTo>
                <a:close/>
              </a:path>
              <a:path w="52704" h="91439">
                <a:moveTo>
                  <a:pt x="52197" y="13208"/>
                </a:moveTo>
                <a:lnTo>
                  <a:pt x="50927" y="11684"/>
                </a:lnTo>
                <a:lnTo>
                  <a:pt x="45974" y="13462"/>
                </a:lnTo>
                <a:lnTo>
                  <a:pt x="41910" y="16637"/>
                </a:lnTo>
                <a:lnTo>
                  <a:pt x="38277" y="15214"/>
                </a:lnTo>
                <a:lnTo>
                  <a:pt x="39116" y="12573"/>
                </a:lnTo>
                <a:lnTo>
                  <a:pt x="42291" y="9906"/>
                </a:lnTo>
                <a:lnTo>
                  <a:pt x="43815" y="7747"/>
                </a:lnTo>
                <a:lnTo>
                  <a:pt x="44958" y="5334"/>
                </a:lnTo>
                <a:lnTo>
                  <a:pt x="46482" y="3048"/>
                </a:lnTo>
                <a:lnTo>
                  <a:pt x="45466" y="0"/>
                </a:lnTo>
                <a:lnTo>
                  <a:pt x="38354" y="5080"/>
                </a:lnTo>
                <a:lnTo>
                  <a:pt x="34290" y="7239"/>
                </a:lnTo>
                <a:lnTo>
                  <a:pt x="30099" y="9017"/>
                </a:lnTo>
                <a:lnTo>
                  <a:pt x="26670" y="10287"/>
                </a:lnTo>
                <a:lnTo>
                  <a:pt x="28575" y="11176"/>
                </a:lnTo>
                <a:lnTo>
                  <a:pt x="30607" y="12065"/>
                </a:lnTo>
                <a:lnTo>
                  <a:pt x="32512" y="12573"/>
                </a:lnTo>
                <a:lnTo>
                  <a:pt x="31242" y="13843"/>
                </a:lnTo>
                <a:lnTo>
                  <a:pt x="31242" y="14986"/>
                </a:lnTo>
                <a:lnTo>
                  <a:pt x="33604" y="16052"/>
                </a:lnTo>
                <a:lnTo>
                  <a:pt x="31877" y="17907"/>
                </a:lnTo>
                <a:lnTo>
                  <a:pt x="29591" y="20701"/>
                </a:lnTo>
                <a:lnTo>
                  <a:pt x="27432" y="23241"/>
                </a:lnTo>
                <a:lnTo>
                  <a:pt x="24384" y="27178"/>
                </a:lnTo>
                <a:lnTo>
                  <a:pt x="27432" y="26035"/>
                </a:lnTo>
                <a:lnTo>
                  <a:pt x="30353" y="25273"/>
                </a:lnTo>
                <a:lnTo>
                  <a:pt x="31115" y="28702"/>
                </a:lnTo>
                <a:lnTo>
                  <a:pt x="26162" y="29464"/>
                </a:lnTo>
                <a:lnTo>
                  <a:pt x="25654" y="32258"/>
                </a:lnTo>
                <a:lnTo>
                  <a:pt x="28448" y="33147"/>
                </a:lnTo>
                <a:lnTo>
                  <a:pt x="29591" y="30988"/>
                </a:lnTo>
                <a:lnTo>
                  <a:pt x="31623" y="30226"/>
                </a:lnTo>
                <a:lnTo>
                  <a:pt x="37465" y="25654"/>
                </a:lnTo>
                <a:lnTo>
                  <a:pt x="42926" y="20701"/>
                </a:lnTo>
                <a:lnTo>
                  <a:pt x="49911" y="17272"/>
                </a:lnTo>
                <a:lnTo>
                  <a:pt x="52197" y="1320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30414" y="2839846"/>
            <a:ext cx="33655" cy="50165"/>
          </a:xfrm>
          <a:custGeom>
            <a:avLst/>
            <a:gdLst/>
            <a:ahLst/>
            <a:cxnLst/>
            <a:rect l="l" t="t" r="r" b="b"/>
            <a:pathLst>
              <a:path w="33654" h="50164">
                <a:moveTo>
                  <a:pt x="18542" y="34417"/>
                </a:moveTo>
                <a:lnTo>
                  <a:pt x="12954" y="34417"/>
                </a:lnTo>
                <a:lnTo>
                  <a:pt x="9906" y="39370"/>
                </a:lnTo>
                <a:lnTo>
                  <a:pt x="4572" y="38354"/>
                </a:lnTo>
                <a:lnTo>
                  <a:pt x="4318" y="38354"/>
                </a:lnTo>
                <a:lnTo>
                  <a:pt x="1524" y="40894"/>
                </a:lnTo>
                <a:lnTo>
                  <a:pt x="0" y="43942"/>
                </a:lnTo>
                <a:lnTo>
                  <a:pt x="254" y="47879"/>
                </a:lnTo>
                <a:lnTo>
                  <a:pt x="508" y="49276"/>
                </a:lnTo>
                <a:lnTo>
                  <a:pt x="508" y="49657"/>
                </a:lnTo>
                <a:lnTo>
                  <a:pt x="2667" y="49657"/>
                </a:lnTo>
                <a:lnTo>
                  <a:pt x="3683" y="49403"/>
                </a:lnTo>
                <a:lnTo>
                  <a:pt x="4318" y="49403"/>
                </a:lnTo>
                <a:lnTo>
                  <a:pt x="6985" y="46355"/>
                </a:lnTo>
                <a:lnTo>
                  <a:pt x="11557" y="45466"/>
                </a:lnTo>
                <a:lnTo>
                  <a:pt x="14986" y="42926"/>
                </a:lnTo>
                <a:lnTo>
                  <a:pt x="18034" y="40259"/>
                </a:lnTo>
                <a:lnTo>
                  <a:pt x="18122" y="39370"/>
                </a:lnTo>
                <a:lnTo>
                  <a:pt x="18288" y="37846"/>
                </a:lnTo>
                <a:lnTo>
                  <a:pt x="18542" y="34671"/>
                </a:lnTo>
                <a:lnTo>
                  <a:pt x="18542" y="34417"/>
                </a:lnTo>
                <a:close/>
              </a:path>
              <a:path w="33654" h="50164">
                <a:moveTo>
                  <a:pt x="33401" y="1270"/>
                </a:moveTo>
                <a:lnTo>
                  <a:pt x="32131" y="0"/>
                </a:lnTo>
                <a:lnTo>
                  <a:pt x="27178" y="1524"/>
                </a:lnTo>
                <a:lnTo>
                  <a:pt x="23114" y="4699"/>
                </a:lnTo>
                <a:lnTo>
                  <a:pt x="16637" y="2159"/>
                </a:lnTo>
                <a:lnTo>
                  <a:pt x="13081" y="6096"/>
                </a:lnTo>
                <a:lnTo>
                  <a:pt x="10795" y="8890"/>
                </a:lnTo>
                <a:lnTo>
                  <a:pt x="8636" y="11430"/>
                </a:lnTo>
                <a:lnTo>
                  <a:pt x="5588" y="15367"/>
                </a:lnTo>
                <a:lnTo>
                  <a:pt x="8636" y="14224"/>
                </a:lnTo>
                <a:lnTo>
                  <a:pt x="10160" y="13843"/>
                </a:lnTo>
                <a:lnTo>
                  <a:pt x="11557" y="13335"/>
                </a:lnTo>
                <a:lnTo>
                  <a:pt x="12319" y="16891"/>
                </a:lnTo>
                <a:lnTo>
                  <a:pt x="7366" y="17653"/>
                </a:lnTo>
                <a:lnTo>
                  <a:pt x="6858" y="20447"/>
                </a:lnTo>
                <a:lnTo>
                  <a:pt x="9906" y="21336"/>
                </a:lnTo>
                <a:lnTo>
                  <a:pt x="11049" y="19177"/>
                </a:lnTo>
                <a:lnTo>
                  <a:pt x="12827" y="18288"/>
                </a:lnTo>
                <a:lnTo>
                  <a:pt x="12979" y="18161"/>
                </a:lnTo>
                <a:lnTo>
                  <a:pt x="18669" y="13589"/>
                </a:lnTo>
                <a:lnTo>
                  <a:pt x="18948" y="13335"/>
                </a:lnTo>
                <a:lnTo>
                  <a:pt x="24130" y="8636"/>
                </a:lnTo>
                <a:lnTo>
                  <a:pt x="31115" y="5207"/>
                </a:lnTo>
                <a:lnTo>
                  <a:pt x="31407" y="4699"/>
                </a:lnTo>
                <a:lnTo>
                  <a:pt x="33401" y="127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1077" y="1524009"/>
            <a:ext cx="138822" cy="99802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0" y="0"/>
            <a:ext cx="12192000" cy="2874645"/>
            <a:chOff x="0" y="0"/>
            <a:chExt cx="12192000" cy="2874645"/>
          </a:xfrm>
        </p:grpSpPr>
        <p:sp>
          <p:nvSpPr>
            <p:cNvPr id="23" name="object 23"/>
            <p:cNvSpPr/>
            <p:nvPr/>
          </p:nvSpPr>
          <p:spPr>
            <a:xfrm>
              <a:off x="0" y="0"/>
              <a:ext cx="11376660" cy="659130"/>
            </a:xfrm>
            <a:custGeom>
              <a:avLst/>
              <a:gdLst/>
              <a:ahLst/>
              <a:cxnLst/>
              <a:rect l="l" t="t" r="r" b="b"/>
              <a:pathLst>
                <a:path w="11376660" h="659130">
                  <a:moveTo>
                    <a:pt x="11376660" y="0"/>
                  </a:moveTo>
                  <a:lnTo>
                    <a:pt x="0" y="0"/>
                  </a:lnTo>
                  <a:lnTo>
                    <a:pt x="0" y="659129"/>
                  </a:lnTo>
                  <a:lnTo>
                    <a:pt x="219710" y="646429"/>
                  </a:lnTo>
                  <a:lnTo>
                    <a:pt x="219710" y="219709"/>
                  </a:lnTo>
                  <a:lnTo>
                    <a:pt x="7584440" y="219709"/>
                  </a:lnTo>
                  <a:lnTo>
                    <a:pt x="1137666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64673" y="4063"/>
              <a:ext cx="2627326" cy="28702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52415" y="1059180"/>
              <a:ext cx="1200912" cy="8023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6896" y="1055369"/>
              <a:ext cx="1037081" cy="8275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33722" y="1014222"/>
              <a:ext cx="603452" cy="65953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636341" y="1457801"/>
              <a:ext cx="287655" cy="213995"/>
            </a:xfrm>
            <a:custGeom>
              <a:avLst/>
              <a:gdLst/>
              <a:ahLst/>
              <a:cxnLst/>
              <a:rect l="l" t="t" r="r" b="b"/>
              <a:pathLst>
                <a:path w="287654" h="213994">
                  <a:moveTo>
                    <a:pt x="79093" y="0"/>
                  </a:moveTo>
                  <a:lnTo>
                    <a:pt x="35349" y="833"/>
                  </a:lnTo>
                  <a:lnTo>
                    <a:pt x="6893" y="18192"/>
                  </a:lnTo>
                  <a:lnTo>
                    <a:pt x="0" y="49524"/>
                  </a:lnTo>
                  <a:lnTo>
                    <a:pt x="14894" y="88439"/>
                  </a:lnTo>
                  <a:lnTo>
                    <a:pt x="48648" y="130046"/>
                  </a:lnTo>
                  <a:lnTo>
                    <a:pt x="98333" y="169449"/>
                  </a:lnTo>
                  <a:lnTo>
                    <a:pt x="155078" y="199096"/>
                  </a:lnTo>
                  <a:lnTo>
                    <a:pt x="208252" y="213931"/>
                  </a:lnTo>
                  <a:lnTo>
                    <a:pt x="251995" y="213098"/>
                  </a:lnTo>
                  <a:lnTo>
                    <a:pt x="280451" y="195738"/>
                  </a:lnTo>
                  <a:lnTo>
                    <a:pt x="287345" y="164407"/>
                  </a:lnTo>
                  <a:lnTo>
                    <a:pt x="272450" y="125491"/>
                  </a:lnTo>
                  <a:lnTo>
                    <a:pt x="238696" y="83885"/>
                  </a:lnTo>
                  <a:lnTo>
                    <a:pt x="189011" y="44481"/>
                  </a:lnTo>
                  <a:lnTo>
                    <a:pt x="132266" y="14835"/>
                  </a:lnTo>
                  <a:lnTo>
                    <a:pt x="7909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639176" y="1462611"/>
              <a:ext cx="262255" cy="193040"/>
            </a:xfrm>
            <a:custGeom>
              <a:avLst/>
              <a:gdLst/>
              <a:ahLst/>
              <a:cxnLst/>
              <a:rect l="l" t="t" r="r" b="b"/>
              <a:pathLst>
                <a:path w="262254" h="193039">
                  <a:moveTo>
                    <a:pt x="70939" y="0"/>
                  </a:moveTo>
                  <a:lnTo>
                    <a:pt x="31333" y="224"/>
                  </a:lnTo>
                  <a:lnTo>
                    <a:pt x="5836" y="15414"/>
                  </a:lnTo>
                  <a:lnTo>
                    <a:pt x="0" y="43281"/>
                  </a:lnTo>
                  <a:lnTo>
                    <a:pt x="14011" y="78232"/>
                  </a:lnTo>
                  <a:lnTo>
                    <a:pt x="45144" y="115873"/>
                  </a:lnTo>
                  <a:lnTo>
                    <a:pt x="90672" y="151812"/>
                  </a:lnTo>
                  <a:lnTo>
                    <a:pt x="142529" y="178984"/>
                  </a:lnTo>
                  <a:lnTo>
                    <a:pt x="190922" y="192881"/>
                  </a:lnTo>
                  <a:lnTo>
                    <a:pt x="230528" y="192657"/>
                  </a:lnTo>
                  <a:lnTo>
                    <a:pt x="256026" y="177466"/>
                  </a:lnTo>
                  <a:lnTo>
                    <a:pt x="261862" y="149600"/>
                  </a:lnTo>
                  <a:lnTo>
                    <a:pt x="247850" y="114649"/>
                  </a:lnTo>
                  <a:lnTo>
                    <a:pt x="216717" y="77007"/>
                  </a:lnTo>
                  <a:lnTo>
                    <a:pt x="171190" y="41068"/>
                  </a:lnTo>
                  <a:lnTo>
                    <a:pt x="119332" y="13896"/>
                  </a:lnTo>
                  <a:lnTo>
                    <a:pt x="70939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1243357" y="1509522"/>
              <a:ext cx="531495" cy="352425"/>
            </a:xfrm>
            <a:custGeom>
              <a:avLst/>
              <a:gdLst/>
              <a:ahLst/>
              <a:cxnLst/>
              <a:rect l="l" t="t" r="r" b="b"/>
              <a:pathLst>
                <a:path w="531495" h="352425">
                  <a:moveTo>
                    <a:pt x="74882" y="0"/>
                  </a:moveTo>
                  <a:lnTo>
                    <a:pt x="41989" y="22732"/>
                  </a:lnTo>
                  <a:lnTo>
                    <a:pt x="16950" y="65238"/>
                  </a:lnTo>
                  <a:lnTo>
                    <a:pt x="8715" y="82930"/>
                  </a:lnTo>
                  <a:lnTo>
                    <a:pt x="5286" y="90550"/>
                  </a:lnTo>
                  <a:lnTo>
                    <a:pt x="2619" y="98298"/>
                  </a:lnTo>
                  <a:lnTo>
                    <a:pt x="529" y="106941"/>
                  </a:lnTo>
                  <a:lnTo>
                    <a:pt x="0" y="116681"/>
                  </a:lnTo>
                  <a:lnTo>
                    <a:pt x="1637" y="125515"/>
                  </a:lnTo>
                  <a:lnTo>
                    <a:pt x="72405" y="149955"/>
                  </a:lnTo>
                  <a:lnTo>
                    <a:pt x="88864" y="153947"/>
                  </a:lnTo>
                  <a:lnTo>
                    <a:pt x="128123" y="167054"/>
                  </a:lnTo>
                  <a:lnTo>
                    <a:pt x="172438" y="187235"/>
                  </a:lnTo>
                  <a:lnTo>
                    <a:pt x="230083" y="219726"/>
                  </a:lnTo>
                  <a:lnTo>
                    <a:pt x="280848" y="249983"/>
                  </a:lnTo>
                  <a:lnTo>
                    <a:pt x="444960" y="348995"/>
                  </a:lnTo>
                  <a:lnTo>
                    <a:pt x="452326" y="352425"/>
                  </a:lnTo>
                  <a:lnTo>
                    <a:pt x="484330" y="314166"/>
                  </a:lnTo>
                  <a:lnTo>
                    <a:pt x="507499" y="273212"/>
                  </a:lnTo>
                  <a:lnTo>
                    <a:pt x="530685" y="217424"/>
                  </a:lnTo>
                  <a:lnTo>
                    <a:pt x="531193" y="203073"/>
                  </a:lnTo>
                  <a:lnTo>
                    <a:pt x="528272" y="199898"/>
                  </a:lnTo>
                  <a:lnTo>
                    <a:pt x="523065" y="197612"/>
                  </a:lnTo>
                  <a:lnTo>
                    <a:pt x="502320" y="189553"/>
                  </a:lnTo>
                  <a:lnTo>
                    <a:pt x="481314" y="182292"/>
                  </a:lnTo>
                  <a:lnTo>
                    <a:pt x="438991" y="168782"/>
                  </a:lnTo>
                  <a:lnTo>
                    <a:pt x="388444" y="152198"/>
                  </a:lnTo>
                  <a:lnTo>
                    <a:pt x="338317" y="134681"/>
                  </a:lnTo>
                  <a:lnTo>
                    <a:pt x="288636" y="116122"/>
                  </a:lnTo>
                  <a:lnTo>
                    <a:pt x="239424" y="96411"/>
                  </a:lnTo>
                  <a:lnTo>
                    <a:pt x="190706" y="75437"/>
                  </a:lnTo>
                  <a:lnTo>
                    <a:pt x="142827" y="49847"/>
                  </a:lnTo>
                  <a:lnTo>
                    <a:pt x="100282" y="17017"/>
                  </a:lnTo>
                  <a:lnTo>
                    <a:pt x="94694" y="11811"/>
                  </a:lnTo>
                  <a:lnTo>
                    <a:pt x="74882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921618" y="109524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253" y="0"/>
                  </a:moveTo>
                  <a:lnTo>
                    <a:pt x="126" y="888"/>
                  </a:lnTo>
                  <a:lnTo>
                    <a:pt x="0" y="3175"/>
                  </a:lnTo>
                  <a:lnTo>
                    <a:pt x="380" y="5587"/>
                  </a:lnTo>
                  <a:lnTo>
                    <a:pt x="2539" y="7365"/>
                  </a:lnTo>
                  <a:lnTo>
                    <a:pt x="3555" y="6603"/>
                  </a:lnTo>
                  <a:lnTo>
                    <a:pt x="4699" y="5587"/>
                  </a:lnTo>
                  <a:lnTo>
                    <a:pt x="4699" y="4063"/>
                  </a:lnTo>
                  <a:lnTo>
                    <a:pt x="3555" y="1015"/>
                  </a:lnTo>
                  <a:lnTo>
                    <a:pt x="2412" y="101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917173" y="1600200"/>
              <a:ext cx="5715" cy="14604"/>
            </a:xfrm>
            <a:custGeom>
              <a:avLst/>
              <a:gdLst/>
              <a:ahLst/>
              <a:cxnLst/>
              <a:rect l="l" t="t" r="r" b="b"/>
              <a:pathLst>
                <a:path w="5715" h="14605">
                  <a:moveTo>
                    <a:pt x="0" y="0"/>
                  </a:moveTo>
                  <a:lnTo>
                    <a:pt x="1904" y="4699"/>
                  </a:lnTo>
                  <a:lnTo>
                    <a:pt x="2540" y="10033"/>
                  </a:lnTo>
                  <a:lnTo>
                    <a:pt x="5333" y="14477"/>
                  </a:lnTo>
                  <a:lnTo>
                    <a:pt x="4825" y="9271"/>
                  </a:lnTo>
                  <a:lnTo>
                    <a:pt x="3809" y="4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1258550" y="1527873"/>
              <a:ext cx="502284" cy="311785"/>
            </a:xfrm>
            <a:custGeom>
              <a:avLst/>
              <a:gdLst/>
              <a:ahLst/>
              <a:cxnLst/>
              <a:rect l="l" t="t" r="r" b="b"/>
              <a:pathLst>
                <a:path w="502284" h="311785">
                  <a:moveTo>
                    <a:pt x="56181" y="0"/>
                  </a:moveTo>
                  <a:lnTo>
                    <a:pt x="19558" y="29162"/>
                  </a:lnTo>
                  <a:lnTo>
                    <a:pt x="2190" y="65992"/>
                  </a:lnTo>
                  <a:lnTo>
                    <a:pt x="0" y="79819"/>
                  </a:lnTo>
                  <a:lnTo>
                    <a:pt x="1448" y="90447"/>
                  </a:lnTo>
                  <a:lnTo>
                    <a:pt x="5778" y="98361"/>
                  </a:lnTo>
                  <a:lnTo>
                    <a:pt x="13251" y="103893"/>
                  </a:lnTo>
                  <a:lnTo>
                    <a:pt x="24129" y="107378"/>
                  </a:lnTo>
                  <a:lnTo>
                    <a:pt x="62527" y="115147"/>
                  </a:lnTo>
                  <a:lnTo>
                    <a:pt x="75310" y="118046"/>
                  </a:lnTo>
                  <a:lnTo>
                    <a:pt x="114548" y="131351"/>
                  </a:lnTo>
                  <a:lnTo>
                    <a:pt x="155896" y="151129"/>
                  </a:lnTo>
                  <a:lnTo>
                    <a:pt x="239014" y="198564"/>
                  </a:lnTo>
                  <a:lnTo>
                    <a:pt x="423418" y="308800"/>
                  </a:lnTo>
                  <a:lnTo>
                    <a:pt x="429787" y="311146"/>
                  </a:lnTo>
                  <a:lnTo>
                    <a:pt x="465435" y="290572"/>
                  </a:lnTo>
                  <a:lnTo>
                    <a:pt x="493649" y="240474"/>
                  </a:lnTo>
                  <a:lnTo>
                    <a:pt x="501776" y="209867"/>
                  </a:lnTo>
                  <a:lnTo>
                    <a:pt x="501653" y="200556"/>
                  </a:lnTo>
                  <a:lnTo>
                    <a:pt x="498221" y="193008"/>
                  </a:lnTo>
                  <a:lnTo>
                    <a:pt x="491740" y="187221"/>
                  </a:lnTo>
                  <a:lnTo>
                    <a:pt x="482473" y="183197"/>
                  </a:lnTo>
                  <a:lnTo>
                    <a:pt x="423767" y="166655"/>
                  </a:lnTo>
                  <a:lnTo>
                    <a:pt x="394569" y="157944"/>
                  </a:lnTo>
                  <a:lnTo>
                    <a:pt x="331807" y="135362"/>
                  </a:lnTo>
                  <a:lnTo>
                    <a:pt x="225008" y="92571"/>
                  </a:lnTo>
                  <a:lnTo>
                    <a:pt x="169084" y="68722"/>
                  </a:lnTo>
                  <a:lnTo>
                    <a:pt x="130365" y="49666"/>
                  </a:lnTo>
                  <a:lnTo>
                    <a:pt x="98932" y="26860"/>
                  </a:lnTo>
                  <a:lnTo>
                    <a:pt x="74295" y="5651"/>
                  </a:lnTo>
                  <a:lnTo>
                    <a:pt x="65732" y="1015"/>
                  </a:lnTo>
                  <a:lnTo>
                    <a:pt x="5618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767186" y="1577339"/>
              <a:ext cx="55244" cy="48260"/>
            </a:xfrm>
            <a:custGeom>
              <a:avLst/>
              <a:gdLst/>
              <a:ahLst/>
              <a:cxnLst/>
              <a:rect l="l" t="t" r="r" b="b"/>
              <a:pathLst>
                <a:path w="55245" h="48259">
                  <a:moveTo>
                    <a:pt x="10668" y="0"/>
                  </a:moveTo>
                  <a:lnTo>
                    <a:pt x="6858" y="2539"/>
                  </a:lnTo>
                  <a:lnTo>
                    <a:pt x="4191" y="6223"/>
                  </a:lnTo>
                  <a:lnTo>
                    <a:pt x="2159" y="9906"/>
                  </a:lnTo>
                  <a:lnTo>
                    <a:pt x="0" y="14097"/>
                  </a:lnTo>
                  <a:lnTo>
                    <a:pt x="2667" y="17780"/>
                  </a:lnTo>
                  <a:lnTo>
                    <a:pt x="34671" y="39243"/>
                  </a:lnTo>
                  <a:lnTo>
                    <a:pt x="42037" y="42925"/>
                  </a:lnTo>
                  <a:lnTo>
                    <a:pt x="49276" y="46989"/>
                  </a:lnTo>
                  <a:lnTo>
                    <a:pt x="51054" y="47244"/>
                  </a:lnTo>
                  <a:lnTo>
                    <a:pt x="52832" y="47751"/>
                  </a:lnTo>
                  <a:lnTo>
                    <a:pt x="54737" y="48006"/>
                  </a:lnTo>
                  <a:lnTo>
                    <a:pt x="19431" y="27574"/>
                  </a:lnTo>
                  <a:lnTo>
                    <a:pt x="3429" y="11684"/>
                  </a:lnTo>
                  <a:lnTo>
                    <a:pt x="9017" y="6096"/>
                  </a:lnTo>
                  <a:lnTo>
                    <a:pt x="10541" y="3810"/>
                  </a:lnTo>
                  <a:lnTo>
                    <a:pt x="12192" y="1777"/>
                  </a:lnTo>
                  <a:lnTo>
                    <a:pt x="12319" y="762"/>
                  </a:lnTo>
                  <a:lnTo>
                    <a:pt x="11684" y="254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740770" y="1532431"/>
              <a:ext cx="534035" cy="149225"/>
            </a:xfrm>
            <a:custGeom>
              <a:avLst/>
              <a:gdLst/>
              <a:ahLst/>
              <a:cxnLst/>
              <a:rect l="l" t="t" r="r" b="b"/>
              <a:pathLst>
                <a:path w="534034" h="149225">
                  <a:moveTo>
                    <a:pt x="458094" y="0"/>
                  </a:moveTo>
                  <a:lnTo>
                    <a:pt x="416736" y="7195"/>
                  </a:lnTo>
                  <a:lnTo>
                    <a:pt x="357060" y="33555"/>
                  </a:lnTo>
                  <a:lnTo>
                    <a:pt x="296799" y="64926"/>
                  </a:lnTo>
                  <a:lnTo>
                    <a:pt x="234442" y="97083"/>
                  </a:lnTo>
                  <a:lnTo>
                    <a:pt x="192323" y="117471"/>
                  </a:lnTo>
                  <a:lnTo>
                    <a:pt x="184261" y="120679"/>
                  </a:lnTo>
                  <a:lnTo>
                    <a:pt x="175698" y="123531"/>
                  </a:lnTo>
                  <a:lnTo>
                    <a:pt x="168909" y="124918"/>
                  </a:lnTo>
                  <a:lnTo>
                    <a:pt x="159619" y="124338"/>
                  </a:lnTo>
                  <a:lnTo>
                    <a:pt x="149542" y="121902"/>
                  </a:lnTo>
                  <a:lnTo>
                    <a:pt x="139370" y="118274"/>
                  </a:lnTo>
                  <a:lnTo>
                    <a:pt x="129794" y="114123"/>
                  </a:lnTo>
                  <a:lnTo>
                    <a:pt x="33654" y="63704"/>
                  </a:lnTo>
                  <a:lnTo>
                    <a:pt x="28194" y="61037"/>
                  </a:lnTo>
                  <a:lnTo>
                    <a:pt x="33908" y="55957"/>
                  </a:lnTo>
                  <a:lnTo>
                    <a:pt x="36575" y="51385"/>
                  </a:lnTo>
                  <a:lnTo>
                    <a:pt x="40131" y="47829"/>
                  </a:lnTo>
                  <a:lnTo>
                    <a:pt x="35813" y="42622"/>
                  </a:lnTo>
                  <a:lnTo>
                    <a:pt x="24510" y="34367"/>
                  </a:lnTo>
                  <a:lnTo>
                    <a:pt x="17272" y="31573"/>
                  </a:lnTo>
                  <a:lnTo>
                    <a:pt x="14477" y="32081"/>
                  </a:lnTo>
                  <a:lnTo>
                    <a:pt x="0" y="52782"/>
                  </a:lnTo>
                  <a:lnTo>
                    <a:pt x="2921" y="64974"/>
                  </a:lnTo>
                  <a:lnTo>
                    <a:pt x="51383" y="101407"/>
                  </a:lnTo>
                  <a:lnTo>
                    <a:pt x="124713" y="140412"/>
                  </a:lnTo>
                  <a:lnTo>
                    <a:pt x="171354" y="149223"/>
                  </a:lnTo>
                  <a:lnTo>
                    <a:pt x="186971" y="146966"/>
                  </a:lnTo>
                  <a:lnTo>
                    <a:pt x="197230" y="143460"/>
                  </a:lnTo>
                  <a:lnTo>
                    <a:pt x="237093" y="124702"/>
                  </a:lnTo>
                  <a:lnTo>
                    <a:pt x="399542" y="44781"/>
                  </a:lnTo>
                  <a:lnTo>
                    <a:pt x="410017" y="39879"/>
                  </a:lnTo>
                  <a:lnTo>
                    <a:pt x="420576" y="35288"/>
                  </a:lnTo>
                  <a:lnTo>
                    <a:pt x="431349" y="31315"/>
                  </a:lnTo>
                  <a:lnTo>
                    <a:pt x="442468" y="28271"/>
                  </a:lnTo>
                  <a:lnTo>
                    <a:pt x="460648" y="25479"/>
                  </a:lnTo>
                  <a:lnTo>
                    <a:pt x="473900" y="25652"/>
                  </a:lnTo>
                  <a:lnTo>
                    <a:pt x="518540" y="43511"/>
                  </a:lnTo>
                  <a:lnTo>
                    <a:pt x="521080" y="45543"/>
                  </a:lnTo>
                  <a:lnTo>
                    <a:pt x="533780" y="22048"/>
                  </a:lnTo>
                  <a:lnTo>
                    <a:pt x="526393" y="18214"/>
                  </a:lnTo>
                  <a:lnTo>
                    <a:pt x="511921" y="11856"/>
                  </a:lnTo>
                  <a:lnTo>
                    <a:pt x="494758" y="5546"/>
                  </a:lnTo>
                  <a:lnTo>
                    <a:pt x="479298" y="1855"/>
                  </a:lnTo>
                  <a:lnTo>
                    <a:pt x="458094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0755248" y="1538589"/>
              <a:ext cx="518159" cy="133985"/>
            </a:xfrm>
            <a:custGeom>
              <a:avLst/>
              <a:gdLst/>
              <a:ahLst/>
              <a:cxnLst/>
              <a:rect l="l" t="t" r="r" b="b"/>
              <a:pathLst>
                <a:path w="518159" h="133985">
                  <a:moveTo>
                    <a:pt x="454638" y="69"/>
                  </a:moveTo>
                  <a:lnTo>
                    <a:pt x="401512" y="9388"/>
                  </a:lnTo>
                  <a:lnTo>
                    <a:pt x="365877" y="24465"/>
                  </a:lnTo>
                  <a:lnTo>
                    <a:pt x="317767" y="48865"/>
                  </a:lnTo>
                  <a:lnTo>
                    <a:pt x="218989" y="100970"/>
                  </a:lnTo>
                  <a:lnTo>
                    <a:pt x="189483" y="115712"/>
                  </a:lnTo>
                  <a:lnTo>
                    <a:pt x="180169" y="119421"/>
                  </a:lnTo>
                  <a:lnTo>
                    <a:pt x="170211" y="122618"/>
                  </a:lnTo>
                  <a:lnTo>
                    <a:pt x="160016" y="124839"/>
                  </a:lnTo>
                  <a:lnTo>
                    <a:pt x="149986" y="125618"/>
                  </a:lnTo>
                  <a:lnTo>
                    <a:pt x="140467" y="124714"/>
                  </a:lnTo>
                  <a:lnTo>
                    <a:pt x="95515" y="106920"/>
                  </a:lnTo>
                  <a:lnTo>
                    <a:pt x="48152" y="80619"/>
                  </a:lnTo>
                  <a:lnTo>
                    <a:pt x="12192" y="56784"/>
                  </a:lnTo>
                  <a:lnTo>
                    <a:pt x="8635" y="51450"/>
                  </a:lnTo>
                  <a:lnTo>
                    <a:pt x="11302" y="46751"/>
                  </a:lnTo>
                  <a:lnTo>
                    <a:pt x="16382" y="40020"/>
                  </a:lnTo>
                  <a:lnTo>
                    <a:pt x="18160" y="37988"/>
                  </a:lnTo>
                  <a:lnTo>
                    <a:pt x="19684" y="35575"/>
                  </a:lnTo>
                  <a:lnTo>
                    <a:pt x="19557" y="34432"/>
                  </a:lnTo>
                  <a:lnTo>
                    <a:pt x="14224" y="30114"/>
                  </a:lnTo>
                  <a:lnTo>
                    <a:pt x="11937" y="29479"/>
                  </a:lnTo>
                  <a:lnTo>
                    <a:pt x="8381" y="33924"/>
                  </a:lnTo>
                  <a:lnTo>
                    <a:pt x="5333" y="39258"/>
                  </a:lnTo>
                  <a:lnTo>
                    <a:pt x="0" y="50053"/>
                  </a:lnTo>
                  <a:lnTo>
                    <a:pt x="761" y="55514"/>
                  </a:lnTo>
                  <a:lnTo>
                    <a:pt x="46331" y="89207"/>
                  </a:lnTo>
                  <a:lnTo>
                    <a:pt x="105386" y="121159"/>
                  </a:lnTo>
                  <a:lnTo>
                    <a:pt x="151459" y="133949"/>
                  </a:lnTo>
                  <a:lnTo>
                    <a:pt x="174053" y="131238"/>
                  </a:lnTo>
                  <a:lnTo>
                    <a:pt x="194456" y="123622"/>
                  </a:lnTo>
                  <a:lnTo>
                    <a:pt x="215646" y="113553"/>
                  </a:lnTo>
                  <a:lnTo>
                    <a:pt x="241756" y="99645"/>
                  </a:lnTo>
                  <a:lnTo>
                    <a:pt x="358521" y="36083"/>
                  </a:lnTo>
                  <a:lnTo>
                    <a:pt x="372663" y="29628"/>
                  </a:lnTo>
                  <a:lnTo>
                    <a:pt x="416686" y="13858"/>
                  </a:lnTo>
                  <a:lnTo>
                    <a:pt x="445516" y="9540"/>
                  </a:lnTo>
                  <a:lnTo>
                    <a:pt x="461629" y="10223"/>
                  </a:lnTo>
                  <a:lnTo>
                    <a:pt x="501096" y="22228"/>
                  </a:lnTo>
                  <a:lnTo>
                    <a:pt x="510031" y="26812"/>
                  </a:lnTo>
                  <a:lnTo>
                    <a:pt x="511555" y="27066"/>
                  </a:lnTo>
                  <a:lnTo>
                    <a:pt x="513206" y="26685"/>
                  </a:lnTo>
                  <a:lnTo>
                    <a:pt x="516508" y="20462"/>
                  </a:lnTo>
                  <a:lnTo>
                    <a:pt x="517651" y="18811"/>
                  </a:lnTo>
                  <a:lnTo>
                    <a:pt x="478893" y="3466"/>
                  </a:lnTo>
                  <a:lnTo>
                    <a:pt x="466090" y="1031"/>
                  </a:lnTo>
                  <a:lnTo>
                    <a:pt x="454638" y="6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324" y="329184"/>
              <a:ext cx="8782050" cy="62674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600448"/>
              <a:ext cx="12192000" cy="3257550"/>
            </a:xfrm>
            <a:custGeom>
              <a:avLst/>
              <a:gdLst/>
              <a:ahLst/>
              <a:cxnLst/>
              <a:rect l="l" t="t" r="r" b="b"/>
              <a:pathLst>
                <a:path w="12192000" h="3257550">
                  <a:moveTo>
                    <a:pt x="12192000" y="0"/>
                  </a:moveTo>
                  <a:lnTo>
                    <a:pt x="0" y="0"/>
                  </a:lnTo>
                  <a:lnTo>
                    <a:pt x="0" y="3257548"/>
                  </a:lnTo>
                  <a:lnTo>
                    <a:pt x="12192000" y="325754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1376660" y="0"/>
                  </a:moveTo>
                  <a:lnTo>
                    <a:pt x="0" y="0"/>
                  </a:lnTo>
                  <a:lnTo>
                    <a:pt x="0" y="659130"/>
                  </a:lnTo>
                  <a:lnTo>
                    <a:pt x="219710" y="646430"/>
                  </a:lnTo>
                  <a:lnTo>
                    <a:pt x="219710" y="219710"/>
                  </a:lnTo>
                  <a:lnTo>
                    <a:pt x="7584440" y="219710"/>
                  </a:lnTo>
                  <a:lnTo>
                    <a:pt x="11376660" y="0"/>
                  </a:lnTo>
                  <a:close/>
                </a:path>
                <a:path w="12192000" h="6858000">
                  <a:moveTo>
                    <a:pt x="12192000" y="6198870"/>
                  </a:moveTo>
                  <a:lnTo>
                    <a:pt x="11972290" y="6211595"/>
                  </a:lnTo>
                  <a:lnTo>
                    <a:pt x="11972290" y="6638290"/>
                  </a:lnTo>
                  <a:lnTo>
                    <a:pt x="4607560" y="6638290"/>
                  </a:lnTo>
                  <a:lnTo>
                    <a:pt x="815340" y="6858000"/>
                  </a:lnTo>
                  <a:lnTo>
                    <a:pt x="12192000" y="6858000"/>
                  </a:lnTo>
                  <a:lnTo>
                    <a:pt x="12192000" y="619887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07669" y="1907285"/>
            <a:ext cx="3191510" cy="338455"/>
          </a:xfrm>
          <a:prstGeom prst="rect">
            <a:avLst/>
          </a:prstGeom>
          <a:solidFill>
            <a:srgbClr val="006FC0"/>
          </a:solidFill>
        </p:spPr>
        <p:txBody>
          <a:bodyPr wrap="square" lIns="0" tIns="336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dirty="0" sz="16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1: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Optical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density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6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E.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coli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9381" y="2343911"/>
            <a:ext cx="4461510" cy="2201545"/>
            <a:chOff x="389381" y="2343911"/>
            <a:chExt cx="4461510" cy="2201545"/>
          </a:xfrm>
        </p:grpSpPr>
        <p:sp>
          <p:nvSpPr>
            <p:cNvPr id="8" name="object 8"/>
            <p:cNvSpPr/>
            <p:nvPr/>
          </p:nvSpPr>
          <p:spPr>
            <a:xfrm>
              <a:off x="389381" y="2343911"/>
              <a:ext cx="4461510" cy="2201545"/>
            </a:xfrm>
            <a:custGeom>
              <a:avLst/>
              <a:gdLst/>
              <a:ahLst/>
              <a:cxnLst/>
              <a:rect l="l" t="t" r="r" b="b"/>
              <a:pathLst>
                <a:path w="4461510" h="2201545">
                  <a:moveTo>
                    <a:pt x="4461510" y="0"/>
                  </a:moveTo>
                  <a:lnTo>
                    <a:pt x="0" y="0"/>
                  </a:lnTo>
                  <a:lnTo>
                    <a:pt x="0" y="2201418"/>
                  </a:lnTo>
                  <a:lnTo>
                    <a:pt x="4461510" y="2201418"/>
                  </a:lnTo>
                  <a:lnTo>
                    <a:pt x="4461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24102" y="2637662"/>
              <a:ext cx="3427729" cy="1213485"/>
            </a:xfrm>
            <a:custGeom>
              <a:avLst/>
              <a:gdLst/>
              <a:ahLst/>
              <a:cxnLst/>
              <a:rect l="l" t="t" r="r" b="b"/>
              <a:pathLst>
                <a:path w="3427729" h="1213485">
                  <a:moveTo>
                    <a:pt x="0" y="1213104"/>
                  </a:moveTo>
                  <a:lnTo>
                    <a:pt x="3427476" y="1213104"/>
                  </a:lnTo>
                  <a:lnTo>
                    <a:pt x="3427476" y="0"/>
                  </a:lnTo>
                  <a:lnTo>
                    <a:pt x="0" y="0"/>
                  </a:lnTo>
                  <a:lnTo>
                    <a:pt x="0" y="12131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4102" y="3715892"/>
              <a:ext cx="3427729" cy="0"/>
            </a:xfrm>
            <a:custGeom>
              <a:avLst/>
              <a:gdLst/>
              <a:ahLst/>
              <a:cxnLst/>
              <a:rect l="l" t="t" r="r" b="b"/>
              <a:pathLst>
                <a:path w="3427729" h="0">
                  <a:moveTo>
                    <a:pt x="0" y="0"/>
                  </a:moveTo>
                  <a:lnTo>
                    <a:pt x="3427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66215" y="3109721"/>
              <a:ext cx="3142615" cy="605790"/>
            </a:xfrm>
            <a:custGeom>
              <a:avLst/>
              <a:gdLst/>
              <a:ahLst/>
              <a:cxnLst/>
              <a:rect l="l" t="t" r="r" b="b"/>
              <a:pathLst>
                <a:path w="3142615" h="605789">
                  <a:moveTo>
                    <a:pt x="0" y="605789"/>
                  </a:moveTo>
                  <a:lnTo>
                    <a:pt x="285750" y="512063"/>
                  </a:lnTo>
                  <a:lnTo>
                    <a:pt x="571500" y="477774"/>
                  </a:lnTo>
                  <a:lnTo>
                    <a:pt x="857250" y="424433"/>
                  </a:lnTo>
                  <a:lnTo>
                    <a:pt x="1143000" y="403860"/>
                  </a:lnTo>
                  <a:lnTo>
                    <a:pt x="1428750" y="363474"/>
                  </a:lnTo>
                  <a:lnTo>
                    <a:pt x="1714500" y="329945"/>
                  </a:lnTo>
                  <a:lnTo>
                    <a:pt x="2000250" y="249174"/>
                  </a:lnTo>
                  <a:lnTo>
                    <a:pt x="2285238" y="201929"/>
                  </a:lnTo>
                  <a:lnTo>
                    <a:pt x="2570988" y="195072"/>
                  </a:lnTo>
                  <a:lnTo>
                    <a:pt x="2856738" y="140969"/>
                  </a:lnTo>
                  <a:lnTo>
                    <a:pt x="3142488" y="0"/>
                  </a:lnTo>
                </a:path>
              </a:pathLst>
            </a:custGeom>
            <a:ln w="2857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033" y="3679380"/>
              <a:ext cx="72009" cy="72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5783" y="3584892"/>
              <a:ext cx="72059" cy="720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1584" y="3551364"/>
              <a:ext cx="72009" cy="720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7334" y="3497262"/>
              <a:ext cx="72008" cy="720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2322" y="3477450"/>
              <a:ext cx="72008" cy="720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8072" y="3437064"/>
              <a:ext cx="72008" cy="720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3822" y="3402774"/>
              <a:ext cx="72008" cy="720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9572" y="3322002"/>
              <a:ext cx="72008" cy="720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5322" y="3274758"/>
              <a:ext cx="72009" cy="720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1072" y="3268662"/>
              <a:ext cx="72009" cy="720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6822" y="3214560"/>
              <a:ext cx="72009" cy="7200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2572" y="3072828"/>
              <a:ext cx="72009" cy="7200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66215" y="3096005"/>
              <a:ext cx="3142615" cy="552450"/>
            </a:xfrm>
            <a:custGeom>
              <a:avLst/>
              <a:gdLst/>
              <a:ahLst/>
              <a:cxnLst/>
              <a:rect l="l" t="t" r="r" b="b"/>
              <a:pathLst>
                <a:path w="3142615" h="552450">
                  <a:moveTo>
                    <a:pt x="0" y="552450"/>
                  </a:moveTo>
                  <a:lnTo>
                    <a:pt x="285750" y="512064"/>
                  </a:lnTo>
                  <a:lnTo>
                    <a:pt x="571500" y="485394"/>
                  </a:lnTo>
                  <a:lnTo>
                    <a:pt x="857250" y="424434"/>
                  </a:lnTo>
                  <a:lnTo>
                    <a:pt x="1143000" y="403860"/>
                  </a:lnTo>
                  <a:lnTo>
                    <a:pt x="1428750" y="370332"/>
                  </a:lnTo>
                  <a:lnTo>
                    <a:pt x="1714500" y="336804"/>
                  </a:lnTo>
                  <a:lnTo>
                    <a:pt x="2000250" y="269748"/>
                  </a:lnTo>
                  <a:lnTo>
                    <a:pt x="2285238" y="215646"/>
                  </a:lnTo>
                  <a:lnTo>
                    <a:pt x="2570988" y="208788"/>
                  </a:lnTo>
                  <a:lnTo>
                    <a:pt x="2856738" y="154686"/>
                  </a:lnTo>
                  <a:lnTo>
                    <a:pt x="3142488" y="0"/>
                  </a:lnTo>
                </a:path>
              </a:pathLst>
            </a:custGeom>
            <a:ln w="28575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0033" y="3611562"/>
              <a:ext cx="72009" cy="720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5783" y="3571176"/>
              <a:ext cx="72059" cy="720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1584" y="3544506"/>
              <a:ext cx="72009" cy="720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7334" y="3483546"/>
              <a:ext cx="72008" cy="720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2322" y="3463734"/>
              <a:ext cx="72008" cy="720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58072" y="3430206"/>
              <a:ext cx="72008" cy="720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43822" y="3396678"/>
              <a:ext cx="72008" cy="7200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29572" y="3328860"/>
              <a:ext cx="72008" cy="7200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15322" y="3274758"/>
              <a:ext cx="72009" cy="7200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1072" y="3268662"/>
              <a:ext cx="72009" cy="7200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86822" y="3214560"/>
              <a:ext cx="72009" cy="7200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2572" y="3059112"/>
              <a:ext cx="72009" cy="7200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66215" y="3102863"/>
              <a:ext cx="3142615" cy="546100"/>
            </a:xfrm>
            <a:custGeom>
              <a:avLst/>
              <a:gdLst/>
              <a:ahLst/>
              <a:cxnLst/>
              <a:rect l="l" t="t" r="r" b="b"/>
              <a:pathLst>
                <a:path w="3142615" h="546100">
                  <a:moveTo>
                    <a:pt x="0" y="545592"/>
                  </a:moveTo>
                  <a:lnTo>
                    <a:pt x="285750" y="512063"/>
                  </a:lnTo>
                  <a:lnTo>
                    <a:pt x="571500" y="484632"/>
                  </a:lnTo>
                  <a:lnTo>
                    <a:pt x="857250" y="431291"/>
                  </a:lnTo>
                  <a:lnTo>
                    <a:pt x="1143000" y="397001"/>
                  </a:lnTo>
                  <a:lnTo>
                    <a:pt x="1428750" y="370332"/>
                  </a:lnTo>
                  <a:lnTo>
                    <a:pt x="1714500" y="296418"/>
                  </a:lnTo>
                  <a:lnTo>
                    <a:pt x="2000250" y="262889"/>
                  </a:lnTo>
                  <a:lnTo>
                    <a:pt x="2285238" y="188213"/>
                  </a:lnTo>
                  <a:lnTo>
                    <a:pt x="2570988" y="188213"/>
                  </a:lnTo>
                  <a:lnTo>
                    <a:pt x="2856738" y="147827"/>
                  </a:lnTo>
                  <a:lnTo>
                    <a:pt x="3142488" y="0"/>
                  </a:lnTo>
                </a:path>
              </a:pathLst>
            </a:custGeom>
            <a:ln w="285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0033" y="3611562"/>
              <a:ext cx="72009" cy="720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5783" y="3578034"/>
              <a:ext cx="72059" cy="7200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01584" y="3551364"/>
              <a:ext cx="72009" cy="7200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7334" y="3497262"/>
              <a:ext cx="72008" cy="7200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72322" y="3463734"/>
              <a:ext cx="72008" cy="7200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8072" y="3437064"/>
              <a:ext cx="72008" cy="7200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43822" y="3362388"/>
              <a:ext cx="72008" cy="7200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29572" y="3328860"/>
              <a:ext cx="72008" cy="7200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5322" y="3254946"/>
              <a:ext cx="72009" cy="7200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1072" y="3254946"/>
              <a:ext cx="72009" cy="7200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86822" y="3214560"/>
              <a:ext cx="72009" cy="7200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72572" y="3065970"/>
              <a:ext cx="72009" cy="7200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66215" y="3041903"/>
              <a:ext cx="3142615" cy="580390"/>
            </a:xfrm>
            <a:custGeom>
              <a:avLst/>
              <a:gdLst/>
              <a:ahLst/>
              <a:cxnLst/>
              <a:rect l="l" t="t" r="r" b="b"/>
              <a:pathLst>
                <a:path w="3142615" h="580389">
                  <a:moveTo>
                    <a:pt x="0" y="579882"/>
                  </a:moveTo>
                  <a:lnTo>
                    <a:pt x="285750" y="552450"/>
                  </a:lnTo>
                  <a:lnTo>
                    <a:pt x="571500" y="505206"/>
                  </a:lnTo>
                  <a:lnTo>
                    <a:pt x="857250" y="457962"/>
                  </a:lnTo>
                  <a:lnTo>
                    <a:pt x="1143000" y="424434"/>
                  </a:lnTo>
                  <a:lnTo>
                    <a:pt x="1428750" y="397763"/>
                  </a:lnTo>
                  <a:lnTo>
                    <a:pt x="1714500" y="310134"/>
                  </a:lnTo>
                  <a:lnTo>
                    <a:pt x="2000250" y="276606"/>
                  </a:lnTo>
                  <a:lnTo>
                    <a:pt x="2285238" y="249174"/>
                  </a:lnTo>
                  <a:lnTo>
                    <a:pt x="2570988" y="148590"/>
                  </a:lnTo>
                  <a:lnTo>
                    <a:pt x="2856738" y="115062"/>
                  </a:lnTo>
                  <a:lnTo>
                    <a:pt x="3142488" y="0"/>
                  </a:lnTo>
                </a:path>
              </a:pathLst>
            </a:custGeom>
            <a:ln w="28575">
              <a:solidFill>
                <a:srgbClr val="2020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0033" y="3584892"/>
              <a:ext cx="72009" cy="7200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5783" y="3558222"/>
              <a:ext cx="72059" cy="7200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01584" y="3510978"/>
              <a:ext cx="72009" cy="7200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87334" y="3463734"/>
              <a:ext cx="72008" cy="7200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72322" y="3430206"/>
              <a:ext cx="72008" cy="7200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58072" y="3402774"/>
              <a:ext cx="72008" cy="7200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43822" y="3315144"/>
              <a:ext cx="72008" cy="7200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29572" y="3281616"/>
              <a:ext cx="72008" cy="7200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15322" y="3254946"/>
              <a:ext cx="72009" cy="7200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01072" y="3153600"/>
              <a:ext cx="72009" cy="7200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86822" y="3120072"/>
              <a:ext cx="72009" cy="7200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72572" y="3005772"/>
              <a:ext cx="72009" cy="7200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6215" y="3055619"/>
              <a:ext cx="3142615" cy="559435"/>
            </a:xfrm>
            <a:custGeom>
              <a:avLst/>
              <a:gdLst/>
              <a:ahLst/>
              <a:cxnLst/>
              <a:rect l="l" t="t" r="r" b="b"/>
              <a:pathLst>
                <a:path w="3142615" h="559435">
                  <a:moveTo>
                    <a:pt x="0" y="559307"/>
                  </a:moveTo>
                  <a:lnTo>
                    <a:pt x="285750" y="525779"/>
                  </a:lnTo>
                  <a:lnTo>
                    <a:pt x="571500" y="478535"/>
                  </a:lnTo>
                  <a:lnTo>
                    <a:pt x="857250" y="471677"/>
                  </a:lnTo>
                  <a:lnTo>
                    <a:pt x="1143000" y="431291"/>
                  </a:lnTo>
                  <a:lnTo>
                    <a:pt x="1428750" y="403859"/>
                  </a:lnTo>
                  <a:lnTo>
                    <a:pt x="1714500" y="350519"/>
                  </a:lnTo>
                  <a:lnTo>
                    <a:pt x="2000250" y="310133"/>
                  </a:lnTo>
                  <a:lnTo>
                    <a:pt x="2285238" y="208787"/>
                  </a:lnTo>
                  <a:lnTo>
                    <a:pt x="2570988" y="161543"/>
                  </a:lnTo>
                  <a:lnTo>
                    <a:pt x="2856738" y="80771"/>
                  </a:lnTo>
                  <a:lnTo>
                    <a:pt x="3142488" y="0"/>
                  </a:lnTo>
                </a:path>
              </a:pathLst>
            </a:custGeom>
            <a:ln w="28574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0033" y="3578034"/>
              <a:ext cx="72009" cy="7200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15783" y="3544506"/>
              <a:ext cx="72059" cy="7200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01584" y="3497262"/>
              <a:ext cx="72009" cy="7200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87334" y="3490404"/>
              <a:ext cx="72008" cy="7200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72322" y="3450018"/>
              <a:ext cx="72008" cy="7200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58072" y="3423348"/>
              <a:ext cx="72008" cy="7200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43822" y="3369246"/>
              <a:ext cx="72008" cy="7200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29572" y="3328860"/>
              <a:ext cx="72008" cy="7200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15322" y="3228276"/>
              <a:ext cx="72009" cy="7200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01072" y="3181032"/>
              <a:ext cx="72009" cy="7200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86822" y="3100260"/>
              <a:ext cx="72009" cy="7200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72572" y="3018726"/>
              <a:ext cx="72009" cy="7200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66215" y="3069335"/>
              <a:ext cx="3142615" cy="539115"/>
            </a:xfrm>
            <a:custGeom>
              <a:avLst/>
              <a:gdLst/>
              <a:ahLst/>
              <a:cxnLst/>
              <a:rect l="l" t="t" r="r" b="b"/>
              <a:pathLst>
                <a:path w="3142615" h="539114">
                  <a:moveTo>
                    <a:pt x="0" y="538733"/>
                  </a:moveTo>
                  <a:lnTo>
                    <a:pt x="285750" y="512063"/>
                  </a:lnTo>
                  <a:lnTo>
                    <a:pt x="571500" y="471677"/>
                  </a:lnTo>
                  <a:lnTo>
                    <a:pt x="857250" y="437388"/>
                  </a:lnTo>
                  <a:lnTo>
                    <a:pt x="1143000" y="437388"/>
                  </a:lnTo>
                  <a:lnTo>
                    <a:pt x="1428750" y="390143"/>
                  </a:lnTo>
                  <a:lnTo>
                    <a:pt x="1714500" y="302513"/>
                  </a:lnTo>
                  <a:lnTo>
                    <a:pt x="2000250" y="262127"/>
                  </a:lnTo>
                  <a:lnTo>
                    <a:pt x="2285238" y="228600"/>
                  </a:lnTo>
                  <a:lnTo>
                    <a:pt x="2570988" y="140969"/>
                  </a:lnTo>
                  <a:lnTo>
                    <a:pt x="2856738" y="93725"/>
                  </a:lnTo>
                  <a:lnTo>
                    <a:pt x="3142488" y="0"/>
                  </a:lnTo>
                </a:path>
              </a:pathLst>
            </a:custGeom>
            <a:ln w="28575">
              <a:solidFill>
                <a:srgbClr val="AAAAA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0033" y="3571176"/>
              <a:ext cx="72009" cy="7200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15783" y="3544506"/>
              <a:ext cx="72059" cy="7200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01584" y="3504120"/>
              <a:ext cx="72009" cy="7200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87334" y="3470592"/>
              <a:ext cx="72008" cy="7200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72322" y="3470592"/>
              <a:ext cx="72008" cy="7200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58072" y="3423348"/>
              <a:ext cx="72008" cy="7200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43822" y="3335718"/>
              <a:ext cx="72008" cy="7200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29572" y="3295332"/>
              <a:ext cx="72008" cy="7200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15322" y="3261804"/>
              <a:ext cx="72009" cy="7200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01072" y="3174174"/>
              <a:ext cx="72009" cy="7200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86822" y="3126930"/>
              <a:ext cx="72009" cy="7200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72572" y="3032442"/>
              <a:ext cx="72009" cy="72009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>
            <a:off x="514604" y="2488488"/>
            <a:ext cx="214629" cy="144081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490"/>
              </a:spcBef>
            </a:pP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1.6</a:t>
            </a: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390"/>
              </a:spcBef>
            </a:pP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1.3</a:t>
            </a: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395"/>
              </a:spcBef>
            </a:pP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390"/>
              </a:spcBef>
            </a:pP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0.7</a:t>
            </a: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390"/>
              </a:spcBef>
            </a:pP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0.4</a:t>
            </a: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395"/>
              </a:spcBef>
            </a:pP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0.1</a:t>
            </a: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390"/>
              </a:spcBef>
            </a:pP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-0.2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34974" y="3765296"/>
            <a:ext cx="324993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85115" algn="l"/>
                <a:tab pos="570865" algn="l"/>
                <a:tab pos="856615" algn="l"/>
                <a:tab pos="1142365" algn="l"/>
                <a:tab pos="1428115" algn="l"/>
                <a:tab pos="1713864" algn="l"/>
                <a:tab pos="1999614" algn="l"/>
                <a:tab pos="2284730" algn="l"/>
                <a:tab pos="2538730" algn="l"/>
                <a:tab pos="2824480" algn="l"/>
                <a:tab pos="3110230" algn="l"/>
              </a:tabLst>
            </a:pP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1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	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2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	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3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	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4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	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5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	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6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	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7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	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8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	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9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	</a:t>
            </a:r>
            <a:r>
              <a:rPr dirty="0" sz="1000" spc="-5">
                <a:solidFill>
                  <a:srgbClr val="585858"/>
                </a:solidFill>
                <a:latin typeface="Times New Roman"/>
                <a:cs typeface="Times New Roman"/>
              </a:rPr>
              <a:t>1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0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	</a:t>
            </a:r>
            <a:r>
              <a:rPr dirty="0" sz="1000" spc="-5">
                <a:solidFill>
                  <a:srgbClr val="585858"/>
                </a:solidFill>
                <a:latin typeface="Times New Roman"/>
                <a:cs typeface="Times New Roman"/>
              </a:rPr>
              <a:t>1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1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	</a:t>
            </a:r>
            <a:r>
              <a:rPr dirty="0" sz="1000" spc="-5">
                <a:solidFill>
                  <a:srgbClr val="585858"/>
                </a:solidFill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01460" y="2664214"/>
            <a:ext cx="166370" cy="12979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Optical</a:t>
            </a:r>
            <a:r>
              <a:rPr dirty="0" sz="1000" spc="-3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density</a:t>
            </a:r>
            <a:r>
              <a:rPr dirty="0" sz="10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(600</a:t>
            </a:r>
            <a:r>
              <a:rPr dirty="0" sz="1000" spc="-4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85858"/>
                </a:solidFill>
                <a:latin typeface="Times New Roman"/>
                <a:cs typeface="Times New Roman"/>
              </a:rPr>
              <a:t>nm)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227833" y="3961891"/>
            <a:ext cx="6324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585858"/>
                </a:solidFill>
                <a:latin typeface="Times New Roman"/>
                <a:cs typeface="Times New Roman"/>
              </a:rPr>
              <a:t>Time</a:t>
            </a:r>
            <a:r>
              <a:rPr dirty="0" sz="1000" spc="-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(hour)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712214" y="2417064"/>
            <a:ext cx="1830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Times New Roman"/>
                <a:cs typeface="Times New Roman"/>
              </a:rPr>
              <a:t>Trend </a:t>
            </a:r>
            <a:r>
              <a:rPr dirty="0" sz="120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dirty="0" sz="12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585858"/>
                </a:solidFill>
                <a:latin typeface="Times New Roman"/>
                <a:cs typeface="Times New Roman"/>
              </a:rPr>
              <a:t>dry</a:t>
            </a:r>
            <a:r>
              <a:rPr dirty="0" sz="12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dirty="0" sz="12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585858"/>
                </a:solidFill>
                <a:latin typeface="Times New Roman"/>
                <a:cs typeface="Times New Roman"/>
              </a:rPr>
              <a:t>wet</a:t>
            </a:r>
            <a:r>
              <a:rPr dirty="0" sz="12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585858"/>
                </a:solidFill>
                <a:latin typeface="Times New Roman"/>
                <a:cs typeface="Times New Roman"/>
              </a:rPr>
              <a:t>medium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648462" y="4108513"/>
            <a:ext cx="2377440" cy="240665"/>
            <a:chOff x="648462" y="4108513"/>
            <a:chExt cx="2377440" cy="240665"/>
          </a:xfrm>
        </p:grpSpPr>
        <p:pic>
          <p:nvPicPr>
            <p:cNvPr id="95" name="object 9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8462" y="4108513"/>
              <a:ext cx="243840" cy="7200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82062" y="4108513"/>
              <a:ext cx="243839" cy="7200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8462" y="4276915"/>
              <a:ext cx="243840" cy="72009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917702" y="4030014"/>
            <a:ext cx="164211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10300"/>
              </a:lnSpc>
              <a:spcBef>
                <a:spcPts val="100"/>
              </a:spcBef>
            </a:pPr>
            <a:r>
              <a:rPr dirty="0" sz="1000" spc="-5">
                <a:solidFill>
                  <a:srgbClr val="585858"/>
                </a:solidFill>
                <a:latin typeface="Times New Roman"/>
                <a:cs typeface="Times New Roman"/>
              </a:rPr>
              <a:t>DM-Optical</a:t>
            </a:r>
            <a:r>
              <a:rPr dirty="0" sz="10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Density</a:t>
            </a:r>
            <a:r>
              <a:rPr dirty="0" sz="10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85858"/>
                </a:solidFill>
                <a:latin typeface="Times New Roman"/>
                <a:cs typeface="Times New Roman"/>
              </a:rPr>
              <a:t>E1</a:t>
            </a:r>
            <a:r>
              <a:rPr dirty="0" sz="10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NMT</a:t>
            </a:r>
            <a:r>
              <a:rPr dirty="0" sz="10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2 </a:t>
            </a:r>
            <a:r>
              <a:rPr dirty="0" sz="1000" spc="-23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85858"/>
                </a:solidFill>
                <a:latin typeface="Times New Roman"/>
                <a:cs typeface="Times New Roman"/>
              </a:rPr>
              <a:t>DM-Optical</a:t>
            </a:r>
            <a:r>
              <a:rPr dirty="0" sz="10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Density</a:t>
            </a:r>
            <a:r>
              <a:rPr dirty="0" sz="10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85858"/>
                </a:solidFill>
                <a:latin typeface="Times New Roman"/>
                <a:cs typeface="Times New Roman"/>
              </a:rPr>
              <a:t>E3</a:t>
            </a:r>
            <a:r>
              <a:rPr dirty="0" sz="10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NMT</a:t>
            </a:r>
            <a:r>
              <a:rPr dirty="0" sz="10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99" name="object 9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782061" y="4276915"/>
            <a:ext cx="243839" cy="72009"/>
          </a:xfrm>
          <a:prstGeom prst="rect">
            <a:avLst/>
          </a:prstGeom>
        </p:spPr>
      </p:pic>
      <p:sp>
        <p:nvSpPr>
          <p:cNvPr id="100" name="object 100"/>
          <p:cNvSpPr txBox="1"/>
          <p:nvPr/>
        </p:nvSpPr>
        <p:spPr>
          <a:xfrm>
            <a:off x="3052317" y="4030014"/>
            <a:ext cx="167005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10300"/>
              </a:lnSpc>
              <a:spcBef>
                <a:spcPts val="100"/>
              </a:spcBef>
            </a:pPr>
            <a:r>
              <a:rPr dirty="0" sz="1000" spc="-5">
                <a:solidFill>
                  <a:srgbClr val="585858"/>
                </a:solidFill>
                <a:latin typeface="Times New Roman"/>
                <a:cs typeface="Times New Roman"/>
              </a:rPr>
              <a:t>DM-Optical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Density </a:t>
            </a:r>
            <a:r>
              <a:rPr dirty="0" sz="1000" spc="-5">
                <a:solidFill>
                  <a:srgbClr val="585858"/>
                </a:solidFill>
                <a:latin typeface="Times New Roman"/>
                <a:cs typeface="Times New Roman"/>
              </a:rPr>
              <a:t>E2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NMT 2 </a:t>
            </a:r>
            <a:r>
              <a:rPr dirty="0" sz="1000" spc="-23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85858"/>
                </a:solidFill>
                <a:latin typeface="Times New Roman"/>
                <a:cs typeface="Times New Roman"/>
              </a:rPr>
              <a:t>WM-Optical</a:t>
            </a:r>
            <a:r>
              <a:rPr dirty="0" sz="10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Density</a:t>
            </a:r>
            <a:r>
              <a:rPr dirty="0" sz="10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85858"/>
                </a:solidFill>
                <a:latin typeface="Times New Roman"/>
                <a:cs typeface="Times New Roman"/>
              </a:rPr>
              <a:t>E1</a:t>
            </a:r>
            <a:r>
              <a:rPr dirty="0" sz="10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NMT</a:t>
            </a:r>
            <a:r>
              <a:rPr dirty="0" sz="10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85858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385000" y="2339530"/>
            <a:ext cx="10012680" cy="4130675"/>
            <a:chOff x="385000" y="2339530"/>
            <a:chExt cx="10012680" cy="4130675"/>
          </a:xfrm>
        </p:grpSpPr>
        <p:sp>
          <p:nvSpPr>
            <p:cNvPr id="102" name="object 102"/>
            <p:cNvSpPr/>
            <p:nvPr/>
          </p:nvSpPr>
          <p:spPr>
            <a:xfrm>
              <a:off x="389763" y="2344292"/>
              <a:ext cx="4460875" cy="2200910"/>
            </a:xfrm>
            <a:custGeom>
              <a:avLst/>
              <a:gdLst/>
              <a:ahLst/>
              <a:cxnLst/>
              <a:rect l="l" t="t" r="r" b="b"/>
              <a:pathLst>
                <a:path w="4460875" h="2200910">
                  <a:moveTo>
                    <a:pt x="0" y="2200655"/>
                  </a:moveTo>
                  <a:lnTo>
                    <a:pt x="4460748" y="2200655"/>
                  </a:lnTo>
                  <a:lnTo>
                    <a:pt x="4460748" y="0"/>
                  </a:lnTo>
                  <a:lnTo>
                    <a:pt x="0" y="0"/>
                  </a:lnTo>
                  <a:lnTo>
                    <a:pt x="0" y="220065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43344" y="4395977"/>
              <a:ext cx="3454146" cy="2074164"/>
            </a:xfrm>
            <a:prstGeom prst="rect">
              <a:avLst/>
            </a:prstGeom>
          </p:spPr>
        </p:pic>
      </p:grpSp>
      <p:sp>
        <p:nvSpPr>
          <p:cNvPr id="104" name="object 104"/>
          <p:cNvSpPr txBox="1"/>
          <p:nvPr/>
        </p:nvSpPr>
        <p:spPr>
          <a:xfrm>
            <a:off x="7933181" y="296418"/>
            <a:ext cx="2020570" cy="338455"/>
          </a:xfrm>
          <a:prstGeom prst="rect">
            <a:avLst/>
          </a:prstGeom>
          <a:solidFill>
            <a:srgbClr val="2D75B6"/>
          </a:solidFill>
        </p:spPr>
        <p:txBody>
          <a:bodyPr wrap="square" lIns="0" tIns="3873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Statistical</a:t>
            </a:r>
            <a:r>
              <a:rPr dirty="0" sz="16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evaluation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410450" y="662177"/>
            <a:ext cx="320230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>
                <a:latin typeface="Times New Roman"/>
                <a:cs typeface="Times New Roman"/>
              </a:rPr>
              <a:t>Table</a:t>
            </a:r>
            <a:r>
              <a:rPr dirty="0" sz="1400">
                <a:latin typeface="Times New Roman"/>
                <a:cs typeface="Times New Roman"/>
              </a:rPr>
              <a:t> 1: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Evaluation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optical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density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results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06" name="object 106"/>
          <p:cNvGraphicFramePr>
            <a:graphicFrameLocks noGrp="1"/>
          </p:cNvGraphicFramePr>
          <p:nvPr/>
        </p:nvGraphicFramePr>
        <p:xfrm>
          <a:off x="5822569" y="942213"/>
          <a:ext cx="6247765" cy="3347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409"/>
                <a:gridCol w="853440"/>
                <a:gridCol w="909955"/>
                <a:gridCol w="890905"/>
                <a:gridCol w="1059814"/>
                <a:gridCol w="1042035"/>
                <a:gridCol w="981710"/>
              </a:tblGrid>
              <a:tr h="382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4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DM-optical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ts val="1415"/>
                        </a:lnSpc>
                        <a:spcBef>
                          <a:spcPts val="10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density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4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DM-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optical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30810">
                        <a:lnSpc>
                          <a:spcPts val="1415"/>
                        </a:lnSpc>
                        <a:spcBef>
                          <a:spcPts val="10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density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4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DM-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optical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0650">
                        <a:lnSpc>
                          <a:spcPts val="1415"/>
                        </a:lnSpc>
                        <a:spcBef>
                          <a:spcPts val="10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density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4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WM-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optical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05104">
                        <a:lnSpc>
                          <a:spcPts val="1415"/>
                        </a:lnSpc>
                        <a:spcBef>
                          <a:spcPts val="10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density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14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WM-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optical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ts val="1415"/>
                        </a:lnSpc>
                        <a:spcBef>
                          <a:spcPts val="10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density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4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WM-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optical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66370">
                        <a:lnSpc>
                          <a:spcPts val="1415"/>
                        </a:lnSpc>
                        <a:spcBef>
                          <a:spcPts val="10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density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45999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5999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5999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5999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5999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5999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5999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0.47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0.54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0.46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5999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0.52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0.52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0.59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0.52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5999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0.62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5998"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0.61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0.61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0.74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5999"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0.69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0.69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0.69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0.82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5999"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0.92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1.00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107" name="object 107"/>
          <p:cNvSpPr txBox="1"/>
          <p:nvPr/>
        </p:nvSpPr>
        <p:spPr>
          <a:xfrm>
            <a:off x="2443733" y="4879085"/>
            <a:ext cx="4060190" cy="369570"/>
          </a:xfrm>
          <a:prstGeom prst="rect">
            <a:avLst/>
          </a:prstGeom>
          <a:solidFill>
            <a:srgbClr val="006FC0"/>
          </a:solidFill>
        </p:spPr>
        <p:txBody>
          <a:bodyPr wrap="square" lIns="0" tIns="3873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2: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t-statistic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evaluation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E.</a:t>
            </a:r>
            <a:r>
              <a:rPr dirty="0" sz="1800" spc="-1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coli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082292" y="5438647"/>
            <a:ext cx="4689475" cy="98107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6350" indent="457200">
              <a:lnSpc>
                <a:spcPts val="1650"/>
              </a:lnSpc>
              <a:spcBef>
                <a:spcPts val="175"/>
              </a:spcBef>
            </a:pPr>
            <a:r>
              <a:rPr dirty="0" sz="1400">
                <a:latin typeface="Times New Roman"/>
                <a:cs typeface="Times New Roman"/>
              </a:rPr>
              <a:t>Hypothesis: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DM–optical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density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E3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WM–optical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density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E3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means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comparable</a:t>
            </a:r>
            <a:r>
              <a:rPr dirty="0" sz="1400" spc="-5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85"/>
              </a:spcBef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statistical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analysis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demonstrated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isolate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E1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performed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well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new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environment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modifications.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43840" y="262127"/>
            <a:ext cx="2164080" cy="253365"/>
          </a:xfrm>
          <a:prstGeom prst="rect">
            <a:avLst/>
          </a:prstGeom>
          <a:solidFill>
            <a:srgbClr val="006FC0"/>
          </a:solidFill>
        </p:spPr>
        <p:txBody>
          <a:bodyPr wrap="square" lIns="0" tIns="0" rIns="0" bIns="0" rtlCol="0" vert="horz">
            <a:spAutoFit/>
          </a:bodyPr>
          <a:lstStyle/>
          <a:p>
            <a:pPr marL="27940">
              <a:lnSpc>
                <a:spcPts val="1825"/>
              </a:lnSpc>
            </a:pP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r>
              <a:rPr dirty="0" sz="1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6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Discussion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59588" y="583945"/>
            <a:ext cx="4490720" cy="767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dirty="0" sz="1400" spc="-5" b="1" i="1">
                <a:solidFill>
                  <a:srgbClr val="C55A11"/>
                </a:solidFill>
                <a:latin typeface="Times New Roman"/>
                <a:cs typeface="Times New Roman"/>
              </a:rPr>
              <a:t>Fermentation</a:t>
            </a:r>
            <a:r>
              <a:rPr dirty="0" sz="1400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 i="1">
                <a:solidFill>
                  <a:srgbClr val="C55A11"/>
                </a:solidFill>
                <a:latin typeface="Times New Roman"/>
                <a:cs typeface="Times New Roman"/>
              </a:rPr>
              <a:t>of</a:t>
            </a:r>
            <a:r>
              <a:rPr dirty="0" sz="1400" spc="-20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 i="1">
                <a:solidFill>
                  <a:srgbClr val="C55A11"/>
                </a:solidFill>
                <a:latin typeface="Times New Roman"/>
                <a:cs typeface="Times New Roman"/>
              </a:rPr>
              <a:t>Biomass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Collected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biomass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utilized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as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substrate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fermentation</a:t>
            </a:r>
            <a:r>
              <a:rPr dirty="0" sz="1400" spc="-5" b="1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37820" indent="-325755">
              <a:lnSpc>
                <a:spcPct val="100000"/>
              </a:lnSpc>
              <a:spcBef>
                <a:spcPts val="800"/>
              </a:spcBef>
              <a:buAutoNum type="alphaLcParenR" startAt="2"/>
              <a:tabLst>
                <a:tab pos="337820" algn="l"/>
                <a:tab pos="338455" algn="l"/>
              </a:tabLst>
            </a:pPr>
            <a:r>
              <a:rPr dirty="0" sz="1400" spc="-5" b="1" i="1">
                <a:solidFill>
                  <a:srgbClr val="C55A11"/>
                </a:solidFill>
                <a:latin typeface="Times New Roman"/>
                <a:cs typeface="Times New Roman"/>
              </a:rPr>
              <a:t>Optical</a:t>
            </a:r>
            <a:r>
              <a:rPr dirty="0" sz="1400" spc="5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 i="1">
                <a:solidFill>
                  <a:srgbClr val="C55A11"/>
                </a:solidFill>
                <a:latin typeface="Times New Roman"/>
                <a:cs typeface="Times New Roman"/>
              </a:rPr>
              <a:t>density</a:t>
            </a:r>
            <a:r>
              <a:rPr dirty="0" sz="1400" spc="15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 i="1">
                <a:solidFill>
                  <a:srgbClr val="C55A11"/>
                </a:solidFill>
                <a:latin typeface="Times New Roman"/>
                <a:cs typeface="Times New Roman"/>
              </a:rPr>
              <a:t>of Escherichia</a:t>
            </a:r>
            <a:r>
              <a:rPr dirty="0" sz="1400" spc="25" b="1" i="1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 i="1">
                <a:solidFill>
                  <a:srgbClr val="C55A11"/>
                </a:solidFill>
                <a:latin typeface="Times New Roman"/>
                <a:cs typeface="Times New Roman"/>
              </a:rPr>
              <a:t>coli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59588" y="1401825"/>
            <a:ext cx="54489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spectrophotometer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utilized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measure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optical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density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600nm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(OD600) against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McFarland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standards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readings.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5393"/>
            <a:ext cx="10111740" cy="6348095"/>
            <a:chOff x="0" y="215393"/>
            <a:chExt cx="10111740" cy="6348095"/>
          </a:xfrm>
        </p:grpSpPr>
        <p:sp>
          <p:nvSpPr>
            <p:cNvPr id="3" name="object 3"/>
            <p:cNvSpPr/>
            <p:nvPr/>
          </p:nvSpPr>
          <p:spPr>
            <a:xfrm>
              <a:off x="1329690" y="294893"/>
              <a:ext cx="8782050" cy="6268720"/>
            </a:xfrm>
            <a:custGeom>
              <a:avLst/>
              <a:gdLst/>
              <a:ahLst/>
              <a:cxnLst/>
              <a:rect l="l" t="t" r="r" b="b"/>
              <a:pathLst>
                <a:path w="8782050" h="6268720">
                  <a:moveTo>
                    <a:pt x="67310" y="1785112"/>
                  </a:moveTo>
                  <a:lnTo>
                    <a:pt x="51435" y="1759712"/>
                  </a:lnTo>
                  <a:lnTo>
                    <a:pt x="30099" y="1747012"/>
                  </a:lnTo>
                  <a:lnTo>
                    <a:pt x="0" y="1747012"/>
                  </a:lnTo>
                  <a:lnTo>
                    <a:pt x="0" y="1759712"/>
                  </a:lnTo>
                  <a:lnTo>
                    <a:pt x="5334" y="1772412"/>
                  </a:lnTo>
                  <a:lnTo>
                    <a:pt x="8890" y="1772412"/>
                  </a:lnTo>
                  <a:lnTo>
                    <a:pt x="17653" y="1785112"/>
                  </a:lnTo>
                  <a:lnTo>
                    <a:pt x="24765" y="1785112"/>
                  </a:lnTo>
                  <a:lnTo>
                    <a:pt x="33655" y="1797812"/>
                  </a:lnTo>
                  <a:lnTo>
                    <a:pt x="38989" y="1810512"/>
                  </a:lnTo>
                  <a:lnTo>
                    <a:pt x="49657" y="1797812"/>
                  </a:lnTo>
                  <a:lnTo>
                    <a:pt x="51435" y="1797812"/>
                  </a:lnTo>
                  <a:lnTo>
                    <a:pt x="54864" y="1785112"/>
                  </a:lnTo>
                  <a:lnTo>
                    <a:pt x="67310" y="1785112"/>
                  </a:lnTo>
                  <a:close/>
                </a:path>
                <a:path w="8782050" h="6268720">
                  <a:moveTo>
                    <a:pt x="86741" y="2001012"/>
                  </a:moveTo>
                  <a:lnTo>
                    <a:pt x="58420" y="2001012"/>
                  </a:lnTo>
                  <a:lnTo>
                    <a:pt x="63754" y="2013712"/>
                  </a:lnTo>
                  <a:lnTo>
                    <a:pt x="86741" y="2013712"/>
                  </a:lnTo>
                  <a:lnTo>
                    <a:pt x="86741" y="2001012"/>
                  </a:lnTo>
                  <a:close/>
                </a:path>
                <a:path w="8782050" h="6268720">
                  <a:moveTo>
                    <a:pt x="244475" y="3501771"/>
                  </a:moveTo>
                  <a:lnTo>
                    <a:pt x="233807" y="3499485"/>
                  </a:lnTo>
                  <a:lnTo>
                    <a:pt x="224917" y="3495167"/>
                  </a:lnTo>
                  <a:lnTo>
                    <a:pt x="207264" y="3495167"/>
                  </a:lnTo>
                  <a:lnTo>
                    <a:pt x="196596" y="3490849"/>
                  </a:lnTo>
                  <a:lnTo>
                    <a:pt x="196596" y="3525647"/>
                  </a:lnTo>
                  <a:lnTo>
                    <a:pt x="219583" y="3525647"/>
                  </a:lnTo>
                  <a:lnTo>
                    <a:pt x="237363" y="3517011"/>
                  </a:lnTo>
                  <a:lnTo>
                    <a:pt x="244475" y="3517011"/>
                  </a:lnTo>
                  <a:lnTo>
                    <a:pt x="244475" y="3501771"/>
                  </a:lnTo>
                  <a:close/>
                </a:path>
                <a:path w="8782050" h="6268720">
                  <a:moveTo>
                    <a:pt x="357759" y="3536569"/>
                  </a:moveTo>
                  <a:lnTo>
                    <a:pt x="332981" y="3525647"/>
                  </a:lnTo>
                  <a:lnTo>
                    <a:pt x="324104" y="3529965"/>
                  </a:lnTo>
                  <a:lnTo>
                    <a:pt x="317106" y="3532124"/>
                  </a:lnTo>
                  <a:lnTo>
                    <a:pt x="308229" y="3532124"/>
                  </a:lnTo>
                  <a:lnTo>
                    <a:pt x="299339" y="3536569"/>
                  </a:lnTo>
                  <a:lnTo>
                    <a:pt x="299339" y="3551809"/>
                  </a:lnTo>
                  <a:lnTo>
                    <a:pt x="332981" y="3551809"/>
                  </a:lnTo>
                  <a:lnTo>
                    <a:pt x="352552" y="3543046"/>
                  </a:lnTo>
                  <a:lnTo>
                    <a:pt x="357759" y="3543046"/>
                  </a:lnTo>
                  <a:lnTo>
                    <a:pt x="357759" y="3536569"/>
                  </a:lnTo>
                  <a:close/>
                </a:path>
                <a:path w="8782050" h="6268720">
                  <a:moveTo>
                    <a:pt x="444627" y="2166112"/>
                  </a:moveTo>
                  <a:lnTo>
                    <a:pt x="435737" y="2140712"/>
                  </a:lnTo>
                  <a:lnTo>
                    <a:pt x="428752" y="2153412"/>
                  </a:lnTo>
                  <a:lnTo>
                    <a:pt x="419862" y="2153412"/>
                  </a:lnTo>
                  <a:lnTo>
                    <a:pt x="414528" y="2166112"/>
                  </a:lnTo>
                  <a:lnTo>
                    <a:pt x="391541" y="2166112"/>
                  </a:lnTo>
                  <a:lnTo>
                    <a:pt x="395097" y="2178812"/>
                  </a:lnTo>
                  <a:lnTo>
                    <a:pt x="395097" y="2191512"/>
                  </a:lnTo>
                  <a:lnTo>
                    <a:pt x="398526" y="2204212"/>
                  </a:lnTo>
                  <a:lnTo>
                    <a:pt x="402082" y="2216912"/>
                  </a:lnTo>
                  <a:lnTo>
                    <a:pt x="410972" y="2216912"/>
                  </a:lnTo>
                  <a:lnTo>
                    <a:pt x="423418" y="2204212"/>
                  </a:lnTo>
                  <a:lnTo>
                    <a:pt x="435737" y="2204212"/>
                  </a:lnTo>
                  <a:lnTo>
                    <a:pt x="444627" y="2178812"/>
                  </a:lnTo>
                  <a:lnTo>
                    <a:pt x="444627" y="2166112"/>
                  </a:lnTo>
                  <a:close/>
                </a:path>
                <a:path w="8782050" h="6268720">
                  <a:moveTo>
                    <a:pt x="448183" y="3608324"/>
                  </a:moveTo>
                  <a:lnTo>
                    <a:pt x="423418" y="3593084"/>
                  </a:lnTo>
                  <a:lnTo>
                    <a:pt x="402082" y="3577844"/>
                  </a:lnTo>
                  <a:lnTo>
                    <a:pt x="373761" y="3567049"/>
                  </a:lnTo>
                  <a:lnTo>
                    <a:pt x="370205" y="3571367"/>
                  </a:lnTo>
                  <a:lnTo>
                    <a:pt x="366649" y="3571367"/>
                  </a:lnTo>
                  <a:lnTo>
                    <a:pt x="366649" y="3573526"/>
                  </a:lnTo>
                  <a:lnTo>
                    <a:pt x="364871" y="3573526"/>
                  </a:lnTo>
                  <a:lnTo>
                    <a:pt x="357759" y="3577844"/>
                  </a:lnTo>
                  <a:lnTo>
                    <a:pt x="357759" y="3623564"/>
                  </a:lnTo>
                  <a:lnTo>
                    <a:pt x="352552" y="3643249"/>
                  </a:lnTo>
                  <a:lnTo>
                    <a:pt x="357759" y="3643249"/>
                  </a:lnTo>
                  <a:lnTo>
                    <a:pt x="357759" y="3649726"/>
                  </a:lnTo>
                  <a:lnTo>
                    <a:pt x="379095" y="3643249"/>
                  </a:lnTo>
                  <a:lnTo>
                    <a:pt x="398526" y="3638804"/>
                  </a:lnTo>
                  <a:lnTo>
                    <a:pt x="419862" y="3634486"/>
                  </a:lnTo>
                  <a:lnTo>
                    <a:pt x="441071" y="3617087"/>
                  </a:lnTo>
                  <a:lnTo>
                    <a:pt x="448183" y="3617087"/>
                  </a:lnTo>
                  <a:lnTo>
                    <a:pt x="448183" y="3608324"/>
                  </a:lnTo>
                  <a:close/>
                </a:path>
                <a:path w="8782050" h="6268720">
                  <a:moveTo>
                    <a:pt x="970788" y="2445512"/>
                  </a:moveTo>
                  <a:lnTo>
                    <a:pt x="967232" y="2420112"/>
                  </a:lnTo>
                  <a:lnTo>
                    <a:pt x="961898" y="2394712"/>
                  </a:lnTo>
                  <a:lnTo>
                    <a:pt x="958342" y="2356612"/>
                  </a:lnTo>
                  <a:lnTo>
                    <a:pt x="912368" y="2356612"/>
                  </a:lnTo>
                  <a:lnTo>
                    <a:pt x="912368" y="2369312"/>
                  </a:lnTo>
                  <a:lnTo>
                    <a:pt x="914146" y="2382012"/>
                  </a:lnTo>
                  <a:lnTo>
                    <a:pt x="917702" y="2382012"/>
                  </a:lnTo>
                  <a:lnTo>
                    <a:pt x="924687" y="2394712"/>
                  </a:lnTo>
                  <a:lnTo>
                    <a:pt x="930021" y="2407412"/>
                  </a:lnTo>
                  <a:lnTo>
                    <a:pt x="937133" y="2420112"/>
                  </a:lnTo>
                  <a:lnTo>
                    <a:pt x="946023" y="2432812"/>
                  </a:lnTo>
                  <a:lnTo>
                    <a:pt x="951357" y="2432812"/>
                  </a:lnTo>
                  <a:lnTo>
                    <a:pt x="958342" y="2445512"/>
                  </a:lnTo>
                  <a:lnTo>
                    <a:pt x="970788" y="2445512"/>
                  </a:lnTo>
                  <a:close/>
                </a:path>
                <a:path w="8782050" h="6268720">
                  <a:moveTo>
                    <a:pt x="1285748" y="850900"/>
                  </a:moveTo>
                  <a:lnTo>
                    <a:pt x="1282192" y="842264"/>
                  </a:lnTo>
                  <a:lnTo>
                    <a:pt x="1278636" y="840105"/>
                  </a:lnTo>
                  <a:lnTo>
                    <a:pt x="1276858" y="840105"/>
                  </a:lnTo>
                  <a:lnTo>
                    <a:pt x="1269746" y="835660"/>
                  </a:lnTo>
                  <a:lnTo>
                    <a:pt x="1264539" y="835660"/>
                  </a:lnTo>
                  <a:lnTo>
                    <a:pt x="1264539" y="850900"/>
                  </a:lnTo>
                  <a:lnTo>
                    <a:pt x="1285748" y="850900"/>
                  </a:lnTo>
                  <a:close/>
                </a:path>
                <a:path w="8782050" h="6268720">
                  <a:moveTo>
                    <a:pt x="1310513" y="1029462"/>
                  </a:moveTo>
                  <a:lnTo>
                    <a:pt x="1303528" y="1014222"/>
                  </a:lnTo>
                  <a:lnTo>
                    <a:pt x="1298194" y="994537"/>
                  </a:lnTo>
                  <a:lnTo>
                    <a:pt x="1291082" y="977138"/>
                  </a:lnTo>
                  <a:lnTo>
                    <a:pt x="1285748" y="961898"/>
                  </a:lnTo>
                  <a:lnTo>
                    <a:pt x="1202436" y="961898"/>
                  </a:lnTo>
                  <a:lnTo>
                    <a:pt x="1202436" y="933704"/>
                  </a:lnTo>
                  <a:lnTo>
                    <a:pt x="1177671" y="931418"/>
                  </a:lnTo>
                  <a:lnTo>
                    <a:pt x="1158240" y="933704"/>
                  </a:lnTo>
                  <a:lnTo>
                    <a:pt x="1144016" y="942340"/>
                  </a:lnTo>
                  <a:lnTo>
                    <a:pt x="1124585" y="946658"/>
                  </a:lnTo>
                  <a:lnTo>
                    <a:pt x="1099693" y="953262"/>
                  </a:lnTo>
                  <a:lnTo>
                    <a:pt x="1106805" y="983742"/>
                  </a:lnTo>
                  <a:lnTo>
                    <a:pt x="1108583" y="992378"/>
                  </a:lnTo>
                  <a:lnTo>
                    <a:pt x="1112139" y="1003300"/>
                  </a:lnTo>
                  <a:lnTo>
                    <a:pt x="1121029" y="1009777"/>
                  </a:lnTo>
                  <a:lnTo>
                    <a:pt x="1108583" y="1055497"/>
                  </a:lnTo>
                  <a:lnTo>
                    <a:pt x="1094359" y="1096899"/>
                  </a:lnTo>
                  <a:lnTo>
                    <a:pt x="1071372" y="1127379"/>
                  </a:lnTo>
                  <a:lnTo>
                    <a:pt x="1071372" y="1151255"/>
                  </a:lnTo>
                  <a:lnTo>
                    <a:pt x="1094359" y="1151255"/>
                  </a:lnTo>
                  <a:lnTo>
                    <a:pt x="1099693" y="1157859"/>
                  </a:lnTo>
                  <a:lnTo>
                    <a:pt x="1103249" y="1162177"/>
                  </a:lnTo>
                  <a:lnTo>
                    <a:pt x="1103249" y="1166495"/>
                  </a:lnTo>
                  <a:lnTo>
                    <a:pt x="1106805" y="1170940"/>
                  </a:lnTo>
                  <a:lnTo>
                    <a:pt x="1106805" y="1186053"/>
                  </a:lnTo>
                  <a:lnTo>
                    <a:pt x="1128014" y="1186053"/>
                  </a:lnTo>
                  <a:lnTo>
                    <a:pt x="1128014" y="1192657"/>
                  </a:lnTo>
                  <a:lnTo>
                    <a:pt x="1124585" y="1201293"/>
                  </a:lnTo>
                  <a:lnTo>
                    <a:pt x="1124585" y="1207897"/>
                  </a:lnTo>
                  <a:lnTo>
                    <a:pt x="1121029" y="1212215"/>
                  </a:lnTo>
                  <a:lnTo>
                    <a:pt x="1124585" y="1218819"/>
                  </a:lnTo>
                  <a:lnTo>
                    <a:pt x="1124585" y="1227455"/>
                  </a:lnTo>
                  <a:lnTo>
                    <a:pt x="1128014" y="1231773"/>
                  </a:lnTo>
                  <a:lnTo>
                    <a:pt x="1131570" y="1238377"/>
                  </a:lnTo>
                  <a:lnTo>
                    <a:pt x="1133348" y="1244854"/>
                  </a:lnTo>
                  <a:lnTo>
                    <a:pt x="1165225" y="1233932"/>
                  </a:lnTo>
                  <a:lnTo>
                    <a:pt x="1190117" y="1223137"/>
                  </a:lnTo>
                  <a:lnTo>
                    <a:pt x="1216660" y="1218819"/>
                  </a:lnTo>
                  <a:lnTo>
                    <a:pt x="1211326" y="1186053"/>
                  </a:lnTo>
                  <a:lnTo>
                    <a:pt x="1214882" y="1151255"/>
                  </a:lnTo>
                  <a:lnTo>
                    <a:pt x="1227328" y="1120775"/>
                  </a:lnTo>
                  <a:lnTo>
                    <a:pt x="1241425" y="1085977"/>
                  </a:lnTo>
                  <a:lnTo>
                    <a:pt x="1291082" y="1064260"/>
                  </a:lnTo>
                  <a:lnTo>
                    <a:pt x="1310513" y="1035939"/>
                  </a:lnTo>
                  <a:lnTo>
                    <a:pt x="1310513" y="1029462"/>
                  </a:lnTo>
                  <a:close/>
                </a:path>
                <a:path w="8782050" h="6268720">
                  <a:moveTo>
                    <a:pt x="1322959" y="770382"/>
                  </a:moveTo>
                  <a:lnTo>
                    <a:pt x="1319403" y="759587"/>
                  </a:lnTo>
                  <a:lnTo>
                    <a:pt x="1319403" y="733425"/>
                  </a:lnTo>
                  <a:lnTo>
                    <a:pt x="1269746" y="748665"/>
                  </a:lnTo>
                  <a:lnTo>
                    <a:pt x="1227328" y="770382"/>
                  </a:lnTo>
                  <a:lnTo>
                    <a:pt x="1190117" y="798703"/>
                  </a:lnTo>
                  <a:lnTo>
                    <a:pt x="1156462" y="827024"/>
                  </a:lnTo>
                  <a:lnTo>
                    <a:pt x="1156462" y="857504"/>
                  </a:lnTo>
                  <a:lnTo>
                    <a:pt x="1216660" y="857504"/>
                  </a:lnTo>
                  <a:lnTo>
                    <a:pt x="1239647" y="850900"/>
                  </a:lnTo>
                  <a:lnTo>
                    <a:pt x="1248537" y="831342"/>
                  </a:lnTo>
                  <a:lnTo>
                    <a:pt x="1252093" y="794385"/>
                  </a:lnTo>
                  <a:lnTo>
                    <a:pt x="1260983" y="805180"/>
                  </a:lnTo>
                  <a:lnTo>
                    <a:pt x="1266317" y="809625"/>
                  </a:lnTo>
                  <a:lnTo>
                    <a:pt x="1273302" y="813943"/>
                  </a:lnTo>
                  <a:lnTo>
                    <a:pt x="1285748" y="820420"/>
                  </a:lnTo>
                  <a:lnTo>
                    <a:pt x="1291082" y="809625"/>
                  </a:lnTo>
                  <a:lnTo>
                    <a:pt x="1301750" y="800862"/>
                  </a:lnTo>
                  <a:lnTo>
                    <a:pt x="1310513" y="794385"/>
                  </a:lnTo>
                  <a:lnTo>
                    <a:pt x="1319403" y="785622"/>
                  </a:lnTo>
                  <a:lnTo>
                    <a:pt x="1319403" y="779145"/>
                  </a:lnTo>
                  <a:lnTo>
                    <a:pt x="1322959" y="770382"/>
                  </a:lnTo>
                  <a:close/>
                </a:path>
                <a:path w="8782050" h="6268720">
                  <a:moveTo>
                    <a:pt x="1461135" y="702945"/>
                  </a:moveTo>
                  <a:lnTo>
                    <a:pt x="1452245" y="698627"/>
                  </a:lnTo>
                  <a:lnTo>
                    <a:pt x="1439926" y="694182"/>
                  </a:lnTo>
                  <a:lnTo>
                    <a:pt x="1427480" y="694182"/>
                  </a:lnTo>
                  <a:lnTo>
                    <a:pt x="1411605" y="692023"/>
                  </a:lnTo>
                  <a:lnTo>
                    <a:pt x="1399159" y="707263"/>
                  </a:lnTo>
                  <a:lnTo>
                    <a:pt x="1386713" y="718185"/>
                  </a:lnTo>
                  <a:lnTo>
                    <a:pt x="1386713" y="729107"/>
                  </a:lnTo>
                  <a:lnTo>
                    <a:pt x="1390269" y="737743"/>
                  </a:lnTo>
                  <a:lnTo>
                    <a:pt x="1393825" y="744347"/>
                  </a:lnTo>
                  <a:lnTo>
                    <a:pt x="1399159" y="752983"/>
                  </a:lnTo>
                  <a:lnTo>
                    <a:pt x="1409827" y="755142"/>
                  </a:lnTo>
                  <a:lnTo>
                    <a:pt x="1415034" y="755142"/>
                  </a:lnTo>
                  <a:lnTo>
                    <a:pt x="1423924" y="752983"/>
                  </a:lnTo>
                  <a:lnTo>
                    <a:pt x="1434592" y="744347"/>
                  </a:lnTo>
                  <a:lnTo>
                    <a:pt x="1443482" y="733425"/>
                  </a:lnTo>
                  <a:lnTo>
                    <a:pt x="1448816" y="724662"/>
                  </a:lnTo>
                  <a:lnTo>
                    <a:pt x="1455801" y="713867"/>
                  </a:lnTo>
                  <a:lnTo>
                    <a:pt x="1461135" y="702945"/>
                  </a:lnTo>
                  <a:close/>
                </a:path>
                <a:path w="8782050" h="6268720">
                  <a:moveTo>
                    <a:pt x="1496568" y="668147"/>
                  </a:moveTo>
                  <a:lnTo>
                    <a:pt x="1485900" y="661543"/>
                  </a:lnTo>
                  <a:lnTo>
                    <a:pt x="1461135" y="652907"/>
                  </a:lnTo>
                  <a:lnTo>
                    <a:pt x="1455801" y="657225"/>
                  </a:lnTo>
                  <a:lnTo>
                    <a:pt x="1447038" y="661543"/>
                  </a:lnTo>
                  <a:lnTo>
                    <a:pt x="1439926" y="668147"/>
                  </a:lnTo>
                  <a:lnTo>
                    <a:pt x="1434592" y="668147"/>
                  </a:lnTo>
                  <a:lnTo>
                    <a:pt x="1434592" y="676783"/>
                  </a:lnTo>
                  <a:lnTo>
                    <a:pt x="1473581" y="676783"/>
                  </a:lnTo>
                  <a:lnTo>
                    <a:pt x="1489456" y="668147"/>
                  </a:lnTo>
                  <a:lnTo>
                    <a:pt x="1496568" y="668147"/>
                  </a:lnTo>
                  <a:close/>
                </a:path>
                <a:path w="8782050" h="6268720">
                  <a:moveTo>
                    <a:pt x="1597914" y="1061212"/>
                  </a:moveTo>
                  <a:lnTo>
                    <a:pt x="1594358" y="1048512"/>
                  </a:lnTo>
                  <a:lnTo>
                    <a:pt x="1592580" y="1035812"/>
                  </a:lnTo>
                  <a:lnTo>
                    <a:pt x="1581912" y="1023112"/>
                  </a:lnTo>
                  <a:lnTo>
                    <a:pt x="1569593" y="1023112"/>
                  </a:lnTo>
                  <a:lnTo>
                    <a:pt x="1557147" y="1010412"/>
                  </a:lnTo>
                  <a:lnTo>
                    <a:pt x="1542923" y="1010412"/>
                  </a:lnTo>
                  <a:lnTo>
                    <a:pt x="1530604" y="1048512"/>
                  </a:lnTo>
                  <a:lnTo>
                    <a:pt x="1548257" y="1061212"/>
                  </a:lnTo>
                  <a:lnTo>
                    <a:pt x="1564259" y="1086612"/>
                  </a:lnTo>
                  <a:lnTo>
                    <a:pt x="1581912" y="1086612"/>
                  </a:lnTo>
                  <a:lnTo>
                    <a:pt x="1589024" y="1073912"/>
                  </a:lnTo>
                  <a:lnTo>
                    <a:pt x="1597914" y="1073912"/>
                  </a:lnTo>
                  <a:lnTo>
                    <a:pt x="1597914" y="1061212"/>
                  </a:lnTo>
                  <a:close/>
                </a:path>
                <a:path w="8782050" h="6268720">
                  <a:moveTo>
                    <a:pt x="1604645" y="850900"/>
                  </a:moveTo>
                  <a:lnTo>
                    <a:pt x="1601089" y="846582"/>
                  </a:lnTo>
                  <a:lnTo>
                    <a:pt x="1601089" y="842264"/>
                  </a:lnTo>
                  <a:lnTo>
                    <a:pt x="1601089" y="840105"/>
                  </a:lnTo>
                  <a:lnTo>
                    <a:pt x="1597533" y="835660"/>
                  </a:lnTo>
                  <a:lnTo>
                    <a:pt x="1592326" y="831342"/>
                  </a:lnTo>
                  <a:lnTo>
                    <a:pt x="1585214" y="831342"/>
                  </a:lnTo>
                  <a:lnTo>
                    <a:pt x="1581658" y="835660"/>
                  </a:lnTo>
                  <a:lnTo>
                    <a:pt x="1576324" y="842264"/>
                  </a:lnTo>
                  <a:lnTo>
                    <a:pt x="1555115" y="842264"/>
                  </a:lnTo>
                  <a:lnTo>
                    <a:pt x="1544447" y="840105"/>
                  </a:lnTo>
                  <a:lnTo>
                    <a:pt x="1535557" y="835660"/>
                  </a:lnTo>
                  <a:lnTo>
                    <a:pt x="1530223" y="835660"/>
                  </a:lnTo>
                  <a:lnTo>
                    <a:pt x="1530223" y="827024"/>
                  </a:lnTo>
                  <a:lnTo>
                    <a:pt x="1535557" y="827024"/>
                  </a:lnTo>
                  <a:lnTo>
                    <a:pt x="1535557" y="813943"/>
                  </a:lnTo>
                  <a:lnTo>
                    <a:pt x="1532001" y="805180"/>
                  </a:lnTo>
                  <a:lnTo>
                    <a:pt x="1532001" y="798703"/>
                  </a:lnTo>
                  <a:lnTo>
                    <a:pt x="1530223" y="790067"/>
                  </a:lnTo>
                  <a:lnTo>
                    <a:pt x="1526667" y="785622"/>
                  </a:lnTo>
                  <a:lnTo>
                    <a:pt x="1523111" y="779145"/>
                  </a:lnTo>
                  <a:lnTo>
                    <a:pt x="1501902" y="779145"/>
                  </a:lnTo>
                  <a:lnTo>
                    <a:pt x="1496568" y="783463"/>
                  </a:lnTo>
                  <a:lnTo>
                    <a:pt x="1489456" y="785622"/>
                  </a:lnTo>
                  <a:lnTo>
                    <a:pt x="1493012" y="813943"/>
                  </a:lnTo>
                  <a:lnTo>
                    <a:pt x="1496568" y="824865"/>
                  </a:lnTo>
                  <a:lnTo>
                    <a:pt x="1501902" y="840105"/>
                  </a:lnTo>
                  <a:lnTo>
                    <a:pt x="1507236" y="857504"/>
                  </a:lnTo>
                  <a:lnTo>
                    <a:pt x="1473581" y="855345"/>
                  </a:lnTo>
                  <a:lnTo>
                    <a:pt x="1447038" y="842264"/>
                  </a:lnTo>
                  <a:lnTo>
                    <a:pt x="1422146" y="827024"/>
                  </a:lnTo>
                  <a:lnTo>
                    <a:pt x="1393825" y="813943"/>
                  </a:lnTo>
                  <a:lnTo>
                    <a:pt x="1360170" y="800862"/>
                  </a:lnTo>
                  <a:lnTo>
                    <a:pt x="1356614" y="805180"/>
                  </a:lnTo>
                  <a:lnTo>
                    <a:pt x="1353058" y="805180"/>
                  </a:lnTo>
                  <a:lnTo>
                    <a:pt x="1349502" y="809625"/>
                  </a:lnTo>
                  <a:lnTo>
                    <a:pt x="1344168" y="809625"/>
                  </a:lnTo>
                  <a:lnTo>
                    <a:pt x="1347724" y="816102"/>
                  </a:lnTo>
                  <a:lnTo>
                    <a:pt x="1349502" y="820420"/>
                  </a:lnTo>
                  <a:lnTo>
                    <a:pt x="1349502" y="824865"/>
                  </a:lnTo>
                  <a:lnTo>
                    <a:pt x="1353058" y="827024"/>
                  </a:lnTo>
                  <a:lnTo>
                    <a:pt x="1360170" y="835660"/>
                  </a:lnTo>
                  <a:lnTo>
                    <a:pt x="1353058" y="840105"/>
                  </a:lnTo>
                  <a:lnTo>
                    <a:pt x="1347724" y="840105"/>
                  </a:lnTo>
                  <a:lnTo>
                    <a:pt x="1340739" y="842264"/>
                  </a:lnTo>
                  <a:lnTo>
                    <a:pt x="1331849" y="842264"/>
                  </a:lnTo>
                  <a:lnTo>
                    <a:pt x="1331849" y="850900"/>
                  </a:lnTo>
                  <a:lnTo>
                    <a:pt x="1337183" y="850900"/>
                  </a:lnTo>
                  <a:lnTo>
                    <a:pt x="1335405" y="861822"/>
                  </a:lnTo>
                  <a:lnTo>
                    <a:pt x="1328293" y="866140"/>
                  </a:lnTo>
                  <a:lnTo>
                    <a:pt x="1326515" y="870585"/>
                  </a:lnTo>
                  <a:lnTo>
                    <a:pt x="1319403" y="872744"/>
                  </a:lnTo>
                  <a:lnTo>
                    <a:pt x="1310513" y="877062"/>
                  </a:lnTo>
                  <a:lnTo>
                    <a:pt x="1310513" y="885825"/>
                  </a:lnTo>
                  <a:lnTo>
                    <a:pt x="1319403" y="885825"/>
                  </a:lnTo>
                  <a:lnTo>
                    <a:pt x="1337183" y="896620"/>
                  </a:lnTo>
                  <a:lnTo>
                    <a:pt x="1365504" y="901065"/>
                  </a:lnTo>
                  <a:lnTo>
                    <a:pt x="1390269" y="896620"/>
                  </a:lnTo>
                  <a:lnTo>
                    <a:pt x="1411605" y="885825"/>
                  </a:lnTo>
                  <a:lnTo>
                    <a:pt x="1447038" y="885825"/>
                  </a:lnTo>
                  <a:lnTo>
                    <a:pt x="1443482" y="896620"/>
                  </a:lnTo>
                  <a:lnTo>
                    <a:pt x="1436370" y="907542"/>
                  </a:lnTo>
                  <a:lnTo>
                    <a:pt x="1431036" y="918464"/>
                  </a:lnTo>
                  <a:lnTo>
                    <a:pt x="1422146" y="927100"/>
                  </a:lnTo>
                  <a:lnTo>
                    <a:pt x="1411605" y="933704"/>
                  </a:lnTo>
                  <a:lnTo>
                    <a:pt x="1415034" y="946658"/>
                  </a:lnTo>
                  <a:lnTo>
                    <a:pt x="1415034" y="953262"/>
                  </a:lnTo>
                  <a:lnTo>
                    <a:pt x="1418590" y="961898"/>
                  </a:lnTo>
                  <a:lnTo>
                    <a:pt x="1422146" y="968502"/>
                  </a:lnTo>
                  <a:lnTo>
                    <a:pt x="1448816" y="957580"/>
                  </a:lnTo>
                  <a:lnTo>
                    <a:pt x="1468247" y="938022"/>
                  </a:lnTo>
                  <a:lnTo>
                    <a:pt x="1489456" y="918464"/>
                  </a:lnTo>
                  <a:lnTo>
                    <a:pt x="1507236" y="903224"/>
                  </a:lnTo>
                  <a:lnTo>
                    <a:pt x="1532001" y="896620"/>
                  </a:lnTo>
                  <a:lnTo>
                    <a:pt x="1579880" y="896620"/>
                  </a:lnTo>
                  <a:lnTo>
                    <a:pt x="1597533" y="885825"/>
                  </a:lnTo>
                  <a:lnTo>
                    <a:pt x="1601089" y="877062"/>
                  </a:lnTo>
                  <a:lnTo>
                    <a:pt x="1601089" y="866140"/>
                  </a:lnTo>
                  <a:lnTo>
                    <a:pt x="1604645" y="857504"/>
                  </a:lnTo>
                  <a:lnTo>
                    <a:pt x="1604645" y="850900"/>
                  </a:lnTo>
                  <a:close/>
                </a:path>
                <a:path w="8782050" h="6268720">
                  <a:moveTo>
                    <a:pt x="1643634" y="768223"/>
                  </a:moveTo>
                  <a:lnTo>
                    <a:pt x="1641856" y="752983"/>
                  </a:lnTo>
                  <a:lnTo>
                    <a:pt x="1634744" y="737743"/>
                  </a:lnTo>
                  <a:lnTo>
                    <a:pt x="1629537" y="724662"/>
                  </a:lnTo>
                  <a:lnTo>
                    <a:pt x="1617091" y="718185"/>
                  </a:lnTo>
                  <a:lnTo>
                    <a:pt x="1604645" y="709422"/>
                  </a:lnTo>
                  <a:lnTo>
                    <a:pt x="1606423" y="724662"/>
                  </a:lnTo>
                  <a:lnTo>
                    <a:pt x="1609979" y="737743"/>
                  </a:lnTo>
                  <a:lnTo>
                    <a:pt x="1613535" y="744347"/>
                  </a:lnTo>
                  <a:lnTo>
                    <a:pt x="1617091" y="752983"/>
                  </a:lnTo>
                  <a:lnTo>
                    <a:pt x="1625981" y="759587"/>
                  </a:lnTo>
                  <a:lnTo>
                    <a:pt x="1625981" y="768223"/>
                  </a:lnTo>
                  <a:lnTo>
                    <a:pt x="1643634" y="768223"/>
                  </a:lnTo>
                  <a:close/>
                </a:path>
                <a:path w="8782050" h="6268720">
                  <a:moveTo>
                    <a:pt x="1672336" y="1353312"/>
                  </a:moveTo>
                  <a:lnTo>
                    <a:pt x="1668780" y="1327912"/>
                  </a:lnTo>
                  <a:lnTo>
                    <a:pt x="1659890" y="1302512"/>
                  </a:lnTo>
                  <a:lnTo>
                    <a:pt x="1644015" y="1289812"/>
                  </a:lnTo>
                  <a:lnTo>
                    <a:pt x="1626235" y="1289812"/>
                  </a:lnTo>
                  <a:lnTo>
                    <a:pt x="1597914" y="1277112"/>
                  </a:lnTo>
                  <a:lnTo>
                    <a:pt x="1580134" y="1162812"/>
                  </a:lnTo>
                  <a:lnTo>
                    <a:pt x="1567815" y="1124712"/>
                  </a:lnTo>
                  <a:lnTo>
                    <a:pt x="1544701" y="1086612"/>
                  </a:lnTo>
                  <a:lnTo>
                    <a:pt x="1507490" y="1048512"/>
                  </a:lnTo>
                  <a:lnTo>
                    <a:pt x="1498727" y="1073912"/>
                  </a:lnTo>
                  <a:lnTo>
                    <a:pt x="1496949" y="1099312"/>
                  </a:lnTo>
                  <a:lnTo>
                    <a:pt x="1507490" y="1124712"/>
                  </a:lnTo>
                  <a:lnTo>
                    <a:pt x="1507490" y="1150112"/>
                  </a:lnTo>
                  <a:lnTo>
                    <a:pt x="1505839" y="1162812"/>
                  </a:lnTo>
                  <a:lnTo>
                    <a:pt x="1502283" y="1162812"/>
                  </a:lnTo>
                  <a:lnTo>
                    <a:pt x="1493393" y="1150112"/>
                  </a:lnTo>
                  <a:lnTo>
                    <a:pt x="1480947" y="1137412"/>
                  </a:lnTo>
                  <a:lnTo>
                    <a:pt x="1476832" y="1124712"/>
                  </a:lnTo>
                  <a:lnTo>
                    <a:pt x="1468628" y="1099312"/>
                  </a:lnTo>
                  <a:lnTo>
                    <a:pt x="1449070" y="1099312"/>
                  </a:lnTo>
                  <a:lnTo>
                    <a:pt x="1447292" y="1112012"/>
                  </a:lnTo>
                  <a:lnTo>
                    <a:pt x="1436751" y="1112012"/>
                  </a:lnTo>
                  <a:lnTo>
                    <a:pt x="1434973" y="1124712"/>
                  </a:lnTo>
                  <a:lnTo>
                    <a:pt x="1427861" y="1124712"/>
                  </a:lnTo>
                  <a:lnTo>
                    <a:pt x="1422527" y="1112012"/>
                  </a:lnTo>
                  <a:lnTo>
                    <a:pt x="1418971" y="1112012"/>
                  </a:lnTo>
                  <a:lnTo>
                    <a:pt x="1415415" y="1099312"/>
                  </a:lnTo>
                  <a:lnTo>
                    <a:pt x="1411859" y="1099312"/>
                  </a:lnTo>
                  <a:lnTo>
                    <a:pt x="1406525" y="1086612"/>
                  </a:lnTo>
                  <a:lnTo>
                    <a:pt x="1335659" y="1086612"/>
                  </a:lnTo>
                  <a:lnTo>
                    <a:pt x="1335659" y="1073912"/>
                  </a:lnTo>
                  <a:lnTo>
                    <a:pt x="1337437" y="1073912"/>
                  </a:lnTo>
                  <a:lnTo>
                    <a:pt x="1337437" y="1061212"/>
                  </a:lnTo>
                  <a:lnTo>
                    <a:pt x="1310894" y="1061212"/>
                  </a:lnTo>
                  <a:lnTo>
                    <a:pt x="1291463" y="1073912"/>
                  </a:lnTo>
                  <a:lnTo>
                    <a:pt x="1277239" y="1099312"/>
                  </a:lnTo>
                  <a:lnTo>
                    <a:pt x="1264793" y="1124712"/>
                  </a:lnTo>
                  <a:lnTo>
                    <a:pt x="1252474" y="1150112"/>
                  </a:lnTo>
                  <a:lnTo>
                    <a:pt x="1252474" y="1188212"/>
                  </a:lnTo>
                  <a:lnTo>
                    <a:pt x="1257808" y="1213612"/>
                  </a:lnTo>
                  <a:lnTo>
                    <a:pt x="1264793" y="1226312"/>
                  </a:lnTo>
                  <a:lnTo>
                    <a:pt x="1273683" y="1251712"/>
                  </a:lnTo>
                  <a:lnTo>
                    <a:pt x="1277239" y="1277112"/>
                  </a:lnTo>
                  <a:lnTo>
                    <a:pt x="1372870" y="1277112"/>
                  </a:lnTo>
                  <a:lnTo>
                    <a:pt x="1381760" y="1289812"/>
                  </a:lnTo>
                  <a:lnTo>
                    <a:pt x="1394206" y="1302512"/>
                  </a:lnTo>
                  <a:lnTo>
                    <a:pt x="1394206" y="1315212"/>
                  </a:lnTo>
                  <a:lnTo>
                    <a:pt x="1337437" y="1315212"/>
                  </a:lnTo>
                  <a:lnTo>
                    <a:pt x="1314450" y="1327912"/>
                  </a:lnTo>
                  <a:lnTo>
                    <a:pt x="1298575" y="1340612"/>
                  </a:lnTo>
                  <a:lnTo>
                    <a:pt x="1291463" y="1340612"/>
                  </a:lnTo>
                  <a:lnTo>
                    <a:pt x="1302004" y="1366012"/>
                  </a:lnTo>
                  <a:lnTo>
                    <a:pt x="1316228" y="1378712"/>
                  </a:lnTo>
                  <a:lnTo>
                    <a:pt x="1332230" y="1378712"/>
                  </a:lnTo>
                  <a:lnTo>
                    <a:pt x="1349883" y="1391412"/>
                  </a:lnTo>
                  <a:lnTo>
                    <a:pt x="1372870" y="1391412"/>
                  </a:lnTo>
                  <a:lnTo>
                    <a:pt x="1415415" y="1404112"/>
                  </a:lnTo>
                  <a:lnTo>
                    <a:pt x="1486281" y="1404112"/>
                  </a:lnTo>
                  <a:lnTo>
                    <a:pt x="1519936" y="1391412"/>
                  </a:lnTo>
                  <a:lnTo>
                    <a:pt x="1555369" y="1378712"/>
                  </a:lnTo>
                  <a:lnTo>
                    <a:pt x="1585468" y="1391412"/>
                  </a:lnTo>
                  <a:lnTo>
                    <a:pt x="1617345" y="1404112"/>
                  </a:lnTo>
                  <a:lnTo>
                    <a:pt x="1635125" y="1404112"/>
                  </a:lnTo>
                  <a:lnTo>
                    <a:pt x="1651000" y="1391412"/>
                  </a:lnTo>
                  <a:lnTo>
                    <a:pt x="1667002" y="1391412"/>
                  </a:lnTo>
                  <a:lnTo>
                    <a:pt x="1663446" y="1378712"/>
                  </a:lnTo>
                  <a:lnTo>
                    <a:pt x="1663446" y="1366012"/>
                  </a:lnTo>
                  <a:lnTo>
                    <a:pt x="1656334" y="1366012"/>
                  </a:lnTo>
                  <a:lnTo>
                    <a:pt x="1651000" y="1353312"/>
                  </a:lnTo>
                  <a:lnTo>
                    <a:pt x="1651000" y="1340612"/>
                  </a:lnTo>
                  <a:lnTo>
                    <a:pt x="1656334" y="1353312"/>
                  </a:lnTo>
                  <a:lnTo>
                    <a:pt x="1672336" y="1353312"/>
                  </a:lnTo>
                  <a:close/>
                </a:path>
                <a:path w="8782050" h="6268720">
                  <a:moveTo>
                    <a:pt x="1767840" y="494157"/>
                  </a:moveTo>
                  <a:lnTo>
                    <a:pt x="1739519" y="494157"/>
                  </a:lnTo>
                  <a:lnTo>
                    <a:pt x="1743075" y="500634"/>
                  </a:lnTo>
                  <a:lnTo>
                    <a:pt x="1746631" y="504952"/>
                  </a:lnTo>
                  <a:lnTo>
                    <a:pt x="1751965" y="504952"/>
                  </a:lnTo>
                  <a:lnTo>
                    <a:pt x="1755394" y="500634"/>
                  </a:lnTo>
                  <a:lnTo>
                    <a:pt x="1767840" y="500634"/>
                  </a:lnTo>
                  <a:lnTo>
                    <a:pt x="1767840" y="494157"/>
                  </a:lnTo>
                  <a:close/>
                </a:path>
                <a:path w="8782050" h="6268720">
                  <a:moveTo>
                    <a:pt x="1780032" y="805180"/>
                  </a:moveTo>
                  <a:lnTo>
                    <a:pt x="1776476" y="800862"/>
                  </a:lnTo>
                  <a:lnTo>
                    <a:pt x="1774698" y="794385"/>
                  </a:lnTo>
                  <a:lnTo>
                    <a:pt x="1771269" y="790067"/>
                  </a:lnTo>
                  <a:lnTo>
                    <a:pt x="1767713" y="790067"/>
                  </a:lnTo>
                  <a:lnTo>
                    <a:pt x="1764157" y="785622"/>
                  </a:lnTo>
                  <a:lnTo>
                    <a:pt x="1751711" y="785622"/>
                  </a:lnTo>
                  <a:lnTo>
                    <a:pt x="1751711" y="809625"/>
                  </a:lnTo>
                  <a:lnTo>
                    <a:pt x="1730502" y="809625"/>
                  </a:lnTo>
                  <a:lnTo>
                    <a:pt x="1705610" y="813943"/>
                  </a:lnTo>
                  <a:lnTo>
                    <a:pt x="1684401" y="816102"/>
                  </a:lnTo>
                  <a:lnTo>
                    <a:pt x="1666621" y="809625"/>
                  </a:lnTo>
                  <a:lnTo>
                    <a:pt x="1656080" y="813943"/>
                  </a:lnTo>
                  <a:lnTo>
                    <a:pt x="1643634" y="813943"/>
                  </a:lnTo>
                  <a:lnTo>
                    <a:pt x="1643634" y="816102"/>
                  </a:lnTo>
                  <a:lnTo>
                    <a:pt x="1641856" y="820420"/>
                  </a:lnTo>
                  <a:lnTo>
                    <a:pt x="1638300" y="827024"/>
                  </a:lnTo>
                  <a:lnTo>
                    <a:pt x="1631188" y="827024"/>
                  </a:lnTo>
                  <a:lnTo>
                    <a:pt x="1643634" y="850900"/>
                  </a:lnTo>
                  <a:lnTo>
                    <a:pt x="1659636" y="861822"/>
                  </a:lnTo>
                  <a:lnTo>
                    <a:pt x="1675511" y="866140"/>
                  </a:lnTo>
                  <a:lnTo>
                    <a:pt x="1689735" y="861822"/>
                  </a:lnTo>
                  <a:lnTo>
                    <a:pt x="1705610" y="866140"/>
                  </a:lnTo>
                  <a:lnTo>
                    <a:pt x="1718056" y="877062"/>
                  </a:lnTo>
                  <a:lnTo>
                    <a:pt x="1725168" y="885825"/>
                  </a:lnTo>
                  <a:lnTo>
                    <a:pt x="1725168" y="903224"/>
                  </a:lnTo>
                  <a:lnTo>
                    <a:pt x="1726946" y="911860"/>
                  </a:lnTo>
                  <a:lnTo>
                    <a:pt x="1734058" y="918464"/>
                  </a:lnTo>
                  <a:lnTo>
                    <a:pt x="1737614" y="922782"/>
                  </a:lnTo>
                  <a:lnTo>
                    <a:pt x="1739265" y="922782"/>
                  </a:lnTo>
                  <a:lnTo>
                    <a:pt x="1739265" y="927100"/>
                  </a:lnTo>
                  <a:lnTo>
                    <a:pt x="1746377" y="927100"/>
                  </a:lnTo>
                  <a:lnTo>
                    <a:pt x="1751711" y="918464"/>
                  </a:lnTo>
                  <a:lnTo>
                    <a:pt x="1758823" y="916178"/>
                  </a:lnTo>
                  <a:lnTo>
                    <a:pt x="1767713" y="911860"/>
                  </a:lnTo>
                  <a:lnTo>
                    <a:pt x="1771269" y="885825"/>
                  </a:lnTo>
                  <a:lnTo>
                    <a:pt x="1773618" y="861822"/>
                  </a:lnTo>
                  <a:lnTo>
                    <a:pt x="1774698" y="850900"/>
                  </a:lnTo>
                  <a:lnTo>
                    <a:pt x="1780032" y="827024"/>
                  </a:lnTo>
                  <a:lnTo>
                    <a:pt x="1780032" y="816102"/>
                  </a:lnTo>
                  <a:lnTo>
                    <a:pt x="1780032" y="805180"/>
                  </a:lnTo>
                  <a:close/>
                </a:path>
                <a:path w="8782050" h="6268720">
                  <a:moveTo>
                    <a:pt x="1801368" y="752983"/>
                  </a:moveTo>
                  <a:lnTo>
                    <a:pt x="1799590" y="739902"/>
                  </a:lnTo>
                  <a:lnTo>
                    <a:pt x="1799590" y="733425"/>
                  </a:lnTo>
                  <a:lnTo>
                    <a:pt x="1796034" y="724662"/>
                  </a:lnTo>
                  <a:lnTo>
                    <a:pt x="1796034" y="718185"/>
                  </a:lnTo>
                  <a:lnTo>
                    <a:pt x="1739265" y="718185"/>
                  </a:lnTo>
                  <a:lnTo>
                    <a:pt x="1739265" y="744347"/>
                  </a:lnTo>
                  <a:lnTo>
                    <a:pt x="1751711" y="748665"/>
                  </a:lnTo>
                  <a:lnTo>
                    <a:pt x="1762379" y="748665"/>
                  </a:lnTo>
                  <a:lnTo>
                    <a:pt x="1774698" y="752983"/>
                  </a:lnTo>
                  <a:lnTo>
                    <a:pt x="1801368" y="752983"/>
                  </a:lnTo>
                  <a:close/>
                </a:path>
                <a:path w="8782050" h="6268720">
                  <a:moveTo>
                    <a:pt x="1829943" y="1404112"/>
                  </a:moveTo>
                  <a:lnTo>
                    <a:pt x="1780413" y="1353312"/>
                  </a:lnTo>
                  <a:lnTo>
                    <a:pt x="1751965" y="1327912"/>
                  </a:lnTo>
                  <a:lnTo>
                    <a:pt x="1755521" y="1340612"/>
                  </a:lnTo>
                  <a:lnTo>
                    <a:pt x="1755521" y="1353312"/>
                  </a:lnTo>
                  <a:lnTo>
                    <a:pt x="1762633" y="1353312"/>
                  </a:lnTo>
                  <a:lnTo>
                    <a:pt x="1734312" y="1378712"/>
                  </a:lnTo>
                  <a:lnTo>
                    <a:pt x="1734312" y="1391412"/>
                  </a:lnTo>
                  <a:lnTo>
                    <a:pt x="1750187" y="1391412"/>
                  </a:lnTo>
                  <a:lnTo>
                    <a:pt x="1775079" y="1416812"/>
                  </a:lnTo>
                  <a:lnTo>
                    <a:pt x="1814068" y="1416812"/>
                  </a:lnTo>
                  <a:lnTo>
                    <a:pt x="1821053" y="1404112"/>
                  </a:lnTo>
                  <a:lnTo>
                    <a:pt x="1829943" y="1404112"/>
                  </a:lnTo>
                  <a:close/>
                </a:path>
                <a:path w="8782050" h="6268720">
                  <a:moveTo>
                    <a:pt x="1836801" y="1127379"/>
                  </a:moveTo>
                  <a:lnTo>
                    <a:pt x="1824355" y="1044702"/>
                  </a:lnTo>
                  <a:lnTo>
                    <a:pt x="1808480" y="968502"/>
                  </a:lnTo>
                  <a:lnTo>
                    <a:pt x="1780032" y="968502"/>
                  </a:lnTo>
                  <a:lnTo>
                    <a:pt x="1712722" y="977138"/>
                  </a:lnTo>
                  <a:lnTo>
                    <a:pt x="1714500" y="992378"/>
                  </a:lnTo>
                  <a:lnTo>
                    <a:pt x="1718056" y="998982"/>
                  </a:lnTo>
                  <a:lnTo>
                    <a:pt x="1725168" y="1007618"/>
                  </a:lnTo>
                  <a:lnTo>
                    <a:pt x="1730502" y="1009777"/>
                  </a:lnTo>
                  <a:lnTo>
                    <a:pt x="1737614" y="1014222"/>
                  </a:lnTo>
                  <a:lnTo>
                    <a:pt x="1746377" y="1018540"/>
                  </a:lnTo>
                  <a:lnTo>
                    <a:pt x="1737614" y="1033780"/>
                  </a:lnTo>
                  <a:lnTo>
                    <a:pt x="1725168" y="1044702"/>
                  </a:lnTo>
                  <a:lnTo>
                    <a:pt x="1712722" y="1051179"/>
                  </a:lnTo>
                  <a:lnTo>
                    <a:pt x="1705610" y="1120775"/>
                  </a:lnTo>
                  <a:lnTo>
                    <a:pt x="1746377" y="1127379"/>
                  </a:lnTo>
                  <a:lnTo>
                    <a:pt x="1746377" y="1151255"/>
                  </a:lnTo>
                  <a:lnTo>
                    <a:pt x="1758823" y="1157859"/>
                  </a:lnTo>
                  <a:lnTo>
                    <a:pt x="1771269" y="1170940"/>
                  </a:lnTo>
                  <a:lnTo>
                    <a:pt x="1780032" y="1177417"/>
                  </a:lnTo>
                  <a:lnTo>
                    <a:pt x="1788922" y="1173099"/>
                  </a:lnTo>
                  <a:lnTo>
                    <a:pt x="1792478" y="1166495"/>
                  </a:lnTo>
                  <a:lnTo>
                    <a:pt x="1796034" y="1162177"/>
                  </a:lnTo>
                  <a:lnTo>
                    <a:pt x="1796034" y="1142619"/>
                  </a:lnTo>
                  <a:lnTo>
                    <a:pt x="1801368" y="1136015"/>
                  </a:lnTo>
                  <a:lnTo>
                    <a:pt x="1820799" y="1142619"/>
                  </a:lnTo>
                  <a:lnTo>
                    <a:pt x="1824647" y="1136015"/>
                  </a:lnTo>
                  <a:lnTo>
                    <a:pt x="1829689" y="1127379"/>
                  </a:lnTo>
                  <a:lnTo>
                    <a:pt x="1836801" y="1127379"/>
                  </a:lnTo>
                  <a:close/>
                </a:path>
                <a:path w="8782050" h="6268720">
                  <a:moveTo>
                    <a:pt x="1842135" y="633349"/>
                  </a:moveTo>
                  <a:lnTo>
                    <a:pt x="1829689" y="622427"/>
                  </a:lnTo>
                  <a:lnTo>
                    <a:pt x="1817243" y="607187"/>
                  </a:lnTo>
                  <a:lnTo>
                    <a:pt x="1808480" y="591947"/>
                  </a:lnTo>
                  <a:lnTo>
                    <a:pt x="1780032" y="591947"/>
                  </a:lnTo>
                  <a:lnTo>
                    <a:pt x="1780032" y="626745"/>
                  </a:lnTo>
                  <a:lnTo>
                    <a:pt x="1776476" y="641985"/>
                  </a:lnTo>
                  <a:lnTo>
                    <a:pt x="1774786" y="652348"/>
                  </a:lnTo>
                  <a:lnTo>
                    <a:pt x="1771396" y="637794"/>
                  </a:lnTo>
                  <a:lnTo>
                    <a:pt x="1764284" y="626872"/>
                  </a:lnTo>
                  <a:lnTo>
                    <a:pt x="1762506" y="618236"/>
                  </a:lnTo>
                  <a:lnTo>
                    <a:pt x="1762506" y="611632"/>
                  </a:lnTo>
                  <a:lnTo>
                    <a:pt x="1751965" y="611632"/>
                  </a:lnTo>
                  <a:lnTo>
                    <a:pt x="1751965" y="618236"/>
                  </a:lnTo>
                  <a:lnTo>
                    <a:pt x="1734185" y="600710"/>
                  </a:lnTo>
                  <a:lnTo>
                    <a:pt x="1714754" y="576834"/>
                  </a:lnTo>
                  <a:lnTo>
                    <a:pt x="1696974" y="559435"/>
                  </a:lnTo>
                  <a:lnTo>
                    <a:pt x="1675765" y="539877"/>
                  </a:lnTo>
                  <a:lnTo>
                    <a:pt x="1643888" y="528955"/>
                  </a:lnTo>
                  <a:lnTo>
                    <a:pt x="1642110" y="550672"/>
                  </a:lnTo>
                  <a:lnTo>
                    <a:pt x="1642110" y="565912"/>
                  </a:lnTo>
                  <a:lnTo>
                    <a:pt x="1643888" y="576834"/>
                  </a:lnTo>
                  <a:lnTo>
                    <a:pt x="1642110" y="589915"/>
                  </a:lnTo>
                  <a:lnTo>
                    <a:pt x="1631442" y="600710"/>
                  </a:lnTo>
                  <a:lnTo>
                    <a:pt x="1659763" y="618236"/>
                  </a:lnTo>
                  <a:lnTo>
                    <a:pt x="1689862" y="626872"/>
                  </a:lnTo>
                  <a:lnTo>
                    <a:pt x="1714754" y="637794"/>
                  </a:lnTo>
                  <a:lnTo>
                    <a:pt x="1739519" y="661670"/>
                  </a:lnTo>
                  <a:lnTo>
                    <a:pt x="1746631" y="657352"/>
                  </a:lnTo>
                  <a:lnTo>
                    <a:pt x="1755394" y="657352"/>
                  </a:lnTo>
                  <a:lnTo>
                    <a:pt x="1755394" y="653034"/>
                  </a:lnTo>
                  <a:lnTo>
                    <a:pt x="1774698" y="653034"/>
                  </a:lnTo>
                  <a:lnTo>
                    <a:pt x="1774698" y="668147"/>
                  </a:lnTo>
                  <a:lnTo>
                    <a:pt x="1783588" y="672465"/>
                  </a:lnTo>
                  <a:lnTo>
                    <a:pt x="1792478" y="672465"/>
                  </a:lnTo>
                  <a:lnTo>
                    <a:pt x="1799590" y="676783"/>
                  </a:lnTo>
                  <a:lnTo>
                    <a:pt x="1820799" y="676783"/>
                  </a:lnTo>
                  <a:lnTo>
                    <a:pt x="1824355" y="663829"/>
                  </a:lnTo>
                  <a:lnTo>
                    <a:pt x="1826133" y="657225"/>
                  </a:lnTo>
                  <a:lnTo>
                    <a:pt x="1829689" y="648589"/>
                  </a:lnTo>
                  <a:lnTo>
                    <a:pt x="1833245" y="646303"/>
                  </a:lnTo>
                  <a:lnTo>
                    <a:pt x="1836801" y="641985"/>
                  </a:lnTo>
                  <a:lnTo>
                    <a:pt x="1842135" y="633349"/>
                  </a:lnTo>
                  <a:close/>
                </a:path>
                <a:path w="8782050" h="6268720">
                  <a:moveTo>
                    <a:pt x="1882775" y="892302"/>
                  </a:moveTo>
                  <a:lnTo>
                    <a:pt x="1875790" y="842264"/>
                  </a:lnTo>
                  <a:lnTo>
                    <a:pt x="1854454" y="846582"/>
                  </a:lnTo>
                  <a:lnTo>
                    <a:pt x="1842135" y="855345"/>
                  </a:lnTo>
                  <a:lnTo>
                    <a:pt x="1829689" y="866140"/>
                  </a:lnTo>
                  <a:lnTo>
                    <a:pt x="1813687" y="877062"/>
                  </a:lnTo>
                  <a:lnTo>
                    <a:pt x="1813687" y="892302"/>
                  </a:lnTo>
                  <a:lnTo>
                    <a:pt x="1817243" y="896620"/>
                  </a:lnTo>
                  <a:lnTo>
                    <a:pt x="1817243" y="901065"/>
                  </a:lnTo>
                  <a:lnTo>
                    <a:pt x="1820799" y="901065"/>
                  </a:lnTo>
                  <a:lnTo>
                    <a:pt x="1820799" y="911860"/>
                  </a:lnTo>
                  <a:lnTo>
                    <a:pt x="1833245" y="911860"/>
                  </a:lnTo>
                  <a:lnTo>
                    <a:pt x="1836801" y="916178"/>
                  </a:lnTo>
                  <a:lnTo>
                    <a:pt x="1838579" y="916178"/>
                  </a:lnTo>
                  <a:lnTo>
                    <a:pt x="1842135" y="918464"/>
                  </a:lnTo>
                  <a:lnTo>
                    <a:pt x="1850898" y="916178"/>
                  </a:lnTo>
                  <a:lnTo>
                    <a:pt x="1859788" y="907542"/>
                  </a:lnTo>
                  <a:lnTo>
                    <a:pt x="1866900" y="903224"/>
                  </a:lnTo>
                  <a:lnTo>
                    <a:pt x="1872234" y="901065"/>
                  </a:lnTo>
                  <a:lnTo>
                    <a:pt x="1882775" y="892302"/>
                  </a:lnTo>
                  <a:close/>
                </a:path>
                <a:path w="8782050" h="6268720">
                  <a:moveTo>
                    <a:pt x="1888109" y="676783"/>
                  </a:moveTo>
                  <a:lnTo>
                    <a:pt x="1842135" y="676783"/>
                  </a:lnTo>
                  <a:lnTo>
                    <a:pt x="1847342" y="702945"/>
                  </a:lnTo>
                  <a:lnTo>
                    <a:pt x="1888109" y="692023"/>
                  </a:lnTo>
                  <a:lnTo>
                    <a:pt x="1888109" y="676783"/>
                  </a:lnTo>
                  <a:close/>
                </a:path>
                <a:path w="8782050" h="6268720">
                  <a:moveTo>
                    <a:pt x="1937753" y="988060"/>
                  </a:moveTo>
                  <a:lnTo>
                    <a:pt x="1934210" y="972820"/>
                  </a:lnTo>
                  <a:lnTo>
                    <a:pt x="1934210" y="961898"/>
                  </a:lnTo>
                  <a:lnTo>
                    <a:pt x="1932432" y="953262"/>
                  </a:lnTo>
                  <a:lnTo>
                    <a:pt x="1916557" y="946658"/>
                  </a:lnTo>
                  <a:lnTo>
                    <a:pt x="1895221" y="942340"/>
                  </a:lnTo>
                  <a:lnTo>
                    <a:pt x="1870456" y="938022"/>
                  </a:lnTo>
                  <a:lnTo>
                    <a:pt x="1847342" y="933704"/>
                  </a:lnTo>
                  <a:lnTo>
                    <a:pt x="1842135" y="968502"/>
                  </a:lnTo>
                  <a:lnTo>
                    <a:pt x="1845691" y="998982"/>
                  </a:lnTo>
                  <a:lnTo>
                    <a:pt x="1847342" y="1033780"/>
                  </a:lnTo>
                  <a:lnTo>
                    <a:pt x="1854454" y="1064260"/>
                  </a:lnTo>
                  <a:lnTo>
                    <a:pt x="1854454" y="1090295"/>
                  </a:lnTo>
                  <a:lnTo>
                    <a:pt x="1847342" y="1112139"/>
                  </a:lnTo>
                  <a:lnTo>
                    <a:pt x="1854454" y="1136015"/>
                  </a:lnTo>
                  <a:lnTo>
                    <a:pt x="1875790" y="1136015"/>
                  </a:lnTo>
                  <a:lnTo>
                    <a:pt x="1882775" y="1131697"/>
                  </a:lnTo>
                  <a:lnTo>
                    <a:pt x="1888109" y="1127379"/>
                  </a:lnTo>
                  <a:lnTo>
                    <a:pt x="1895221" y="1116457"/>
                  </a:lnTo>
                  <a:lnTo>
                    <a:pt x="1896999" y="1101217"/>
                  </a:lnTo>
                  <a:lnTo>
                    <a:pt x="1900555" y="1079500"/>
                  </a:lnTo>
                  <a:lnTo>
                    <a:pt x="1896999" y="1059942"/>
                  </a:lnTo>
                  <a:lnTo>
                    <a:pt x="1900555" y="1051179"/>
                  </a:lnTo>
                  <a:lnTo>
                    <a:pt x="1907667" y="1049020"/>
                  </a:lnTo>
                  <a:lnTo>
                    <a:pt x="1909445" y="1044702"/>
                  </a:lnTo>
                  <a:lnTo>
                    <a:pt x="1934210" y="1009777"/>
                  </a:lnTo>
                  <a:lnTo>
                    <a:pt x="1937753" y="1003300"/>
                  </a:lnTo>
                  <a:lnTo>
                    <a:pt x="1937753" y="988060"/>
                  </a:lnTo>
                  <a:close/>
                </a:path>
                <a:path w="8782050" h="6268720">
                  <a:moveTo>
                    <a:pt x="1966087" y="692023"/>
                  </a:moveTo>
                  <a:lnTo>
                    <a:pt x="1937753" y="692023"/>
                  </a:lnTo>
                  <a:lnTo>
                    <a:pt x="1937753" y="709422"/>
                  </a:lnTo>
                  <a:lnTo>
                    <a:pt x="1966087" y="709422"/>
                  </a:lnTo>
                  <a:lnTo>
                    <a:pt x="1966087" y="692023"/>
                  </a:lnTo>
                  <a:close/>
                </a:path>
                <a:path w="8782050" h="6268720">
                  <a:moveTo>
                    <a:pt x="2058416" y="562356"/>
                  </a:moveTo>
                  <a:lnTo>
                    <a:pt x="2045970" y="536956"/>
                  </a:lnTo>
                  <a:lnTo>
                    <a:pt x="2033651" y="524256"/>
                  </a:lnTo>
                  <a:lnTo>
                    <a:pt x="2015871" y="473456"/>
                  </a:lnTo>
                  <a:lnTo>
                    <a:pt x="2012315" y="435356"/>
                  </a:lnTo>
                  <a:lnTo>
                    <a:pt x="1959229" y="409956"/>
                  </a:lnTo>
                  <a:lnTo>
                    <a:pt x="1916684" y="384556"/>
                  </a:lnTo>
                  <a:lnTo>
                    <a:pt x="1883029" y="333756"/>
                  </a:lnTo>
                  <a:lnTo>
                    <a:pt x="1867027" y="333756"/>
                  </a:lnTo>
                  <a:lnTo>
                    <a:pt x="1863471" y="346456"/>
                  </a:lnTo>
                  <a:lnTo>
                    <a:pt x="1858264" y="346456"/>
                  </a:lnTo>
                  <a:lnTo>
                    <a:pt x="1847596" y="384556"/>
                  </a:lnTo>
                  <a:lnTo>
                    <a:pt x="1842262" y="397256"/>
                  </a:lnTo>
                  <a:lnTo>
                    <a:pt x="1829816" y="397256"/>
                  </a:lnTo>
                  <a:lnTo>
                    <a:pt x="1826260" y="409956"/>
                  </a:lnTo>
                  <a:lnTo>
                    <a:pt x="1824609" y="409956"/>
                  </a:lnTo>
                  <a:lnTo>
                    <a:pt x="1824609" y="422656"/>
                  </a:lnTo>
                  <a:lnTo>
                    <a:pt x="1821053" y="435356"/>
                  </a:lnTo>
                  <a:lnTo>
                    <a:pt x="1813941" y="448056"/>
                  </a:lnTo>
                  <a:lnTo>
                    <a:pt x="1801495" y="448056"/>
                  </a:lnTo>
                  <a:lnTo>
                    <a:pt x="1801495" y="473456"/>
                  </a:lnTo>
                  <a:lnTo>
                    <a:pt x="1805051" y="486156"/>
                  </a:lnTo>
                  <a:lnTo>
                    <a:pt x="1812163" y="498856"/>
                  </a:lnTo>
                  <a:lnTo>
                    <a:pt x="1813941" y="511556"/>
                  </a:lnTo>
                  <a:lnTo>
                    <a:pt x="1829816" y="524256"/>
                  </a:lnTo>
                  <a:lnTo>
                    <a:pt x="1851152" y="536956"/>
                  </a:lnTo>
                  <a:lnTo>
                    <a:pt x="1883029" y="536956"/>
                  </a:lnTo>
                  <a:lnTo>
                    <a:pt x="1842262" y="562356"/>
                  </a:lnTo>
                  <a:lnTo>
                    <a:pt x="1851152" y="575056"/>
                  </a:lnTo>
                  <a:lnTo>
                    <a:pt x="1858264" y="600456"/>
                  </a:lnTo>
                  <a:lnTo>
                    <a:pt x="1863471" y="625856"/>
                  </a:lnTo>
                  <a:lnTo>
                    <a:pt x="1888363" y="625856"/>
                  </a:lnTo>
                  <a:lnTo>
                    <a:pt x="1920240" y="638556"/>
                  </a:lnTo>
                  <a:lnTo>
                    <a:pt x="1946783" y="625856"/>
                  </a:lnTo>
                  <a:lnTo>
                    <a:pt x="1966328" y="625856"/>
                  </a:lnTo>
                  <a:lnTo>
                    <a:pt x="1971548" y="613156"/>
                  </a:lnTo>
                  <a:lnTo>
                    <a:pt x="1978660" y="613156"/>
                  </a:lnTo>
                  <a:lnTo>
                    <a:pt x="1982203" y="600456"/>
                  </a:lnTo>
                  <a:lnTo>
                    <a:pt x="1983994" y="587756"/>
                  </a:lnTo>
                  <a:lnTo>
                    <a:pt x="1996427" y="575056"/>
                  </a:lnTo>
                  <a:lnTo>
                    <a:pt x="2015871" y="562356"/>
                  </a:lnTo>
                  <a:lnTo>
                    <a:pt x="2058416" y="562356"/>
                  </a:lnTo>
                  <a:close/>
                </a:path>
                <a:path w="8782050" h="6268720">
                  <a:moveTo>
                    <a:pt x="2154174" y="1874012"/>
                  </a:moveTo>
                  <a:lnTo>
                    <a:pt x="2152396" y="1861312"/>
                  </a:lnTo>
                  <a:lnTo>
                    <a:pt x="2148840" y="1861312"/>
                  </a:lnTo>
                  <a:lnTo>
                    <a:pt x="2141728" y="1848612"/>
                  </a:lnTo>
                  <a:lnTo>
                    <a:pt x="2132838" y="1861312"/>
                  </a:lnTo>
                  <a:lnTo>
                    <a:pt x="2120519" y="1874012"/>
                  </a:lnTo>
                  <a:lnTo>
                    <a:pt x="2108073" y="1874012"/>
                  </a:lnTo>
                  <a:lnTo>
                    <a:pt x="2108073" y="1886712"/>
                  </a:lnTo>
                  <a:lnTo>
                    <a:pt x="2115185" y="1886712"/>
                  </a:lnTo>
                  <a:lnTo>
                    <a:pt x="2124075" y="1899412"/>
                  </a:lnTo>
                  <a:lnTo>
                    <a:pt x="2154174" y="1899412"/>
                  </a:lnTo>
                  <a:lnTo>
                    <a:pt x="2154174" y="1874012"/>
                  </a:lnTo>
                  <a:close/>
                </a:path>
                <a:path w="8782050" h="6268720">
                  <a:moveTo>
                    <a:pt x="2187829" y="2369312"/>
                  </a:moveTo>
                  <a:lnTo>
                    <a:pt x="2161286" y="2369312"/>
                  </a:lnTo>
                  <a:lnTo>
                    <a:pt x="2161286" y="2394712"/>
                  </a:lnTo>
                  <a:lnTo>
                    <a:pt x="2178939" y="2394712"/>
                  </a:lnTo>
                  <a:lnTo>
                    <a:pt x="2182495" y="2382012"/>
                  </a:lnTo>
                  <a:lnTo>
                    <a:pt x="2187829" y="2382012"/>
                  </a:lnTo>
                  <a:lnTo>
                    <a:pt x="2187829" y="2369312"/>
                  </a:lnTo>
                  <a:close/>
                </a:path>
                <a:path w="8782050" h="6268720">
                  <a:moveTo>
                    <a:pt x="2187829" y="1797812"/>
                  </a:moveTo>
                  <a:lnTo>
                    <a:pt x="2127631" y="1708912"/>
                  </a:lnTo>
                  <a:lnTo>
                    <a:pt x="2092198" y="1708912"/>
                  </a:lnTo>
                  <a:lnTo>
                    <a:pt x="2092198" y="1683512"/>
                  </a:lnTo>
                  <a:lnTo>
                    <a:pt x="2090420" y="1683512"/>
                  </a:lnTo>
                  <a:lnTo>
                    <a:pt x="2086864" y="1670812"/>
                  </a:lnTo>
                  <a:lnTo>
                    <a:pt x="2086864" y="1658112"/>
                  </a:lnTo>
                  <a:lnTo>
                    <a:pt x="2067306" y="1670812"/>
                  </a:lnTo>
                  <a:lnTo>
                    <a:pt x="2054987" y="1708912"/>
                  </a:lnTo>
                  <a:lnTo>
                    <a:pt x="2042541" y="1734312"/>
                  </a:lnTo>
                  <a:lnTo>
                    <a:pt x="2024888" y="1759712"/>
                  </a:lnTo>
                  <a:lnTo>
                    <a:pt x="2030095" y="1772412"/>
                  </a:lnTo>
                  <a:lnTo>
                    <a:pt x="2053209" y="1772412"/>
                  </a:lnTo>
                  <a:lnTo>
                    <a:pt x="2058543" y="1785112"/>
                  </a:lnTo>
                  <a:lnTo>
                    <a:pt x="2067306" y="1785112"/>
                  </a:lnTo>
                  <a:lnTo>
                    <a:pt x="2074418" y="1810512"/>
                  </a:lnTo>
                  <a:lnTo>
                    <a:pt x="2077974" y="1810512"/>
                  </a:lnTo>
                  <a:lnTo>
                    <a:pt x="2074418" y="1823212"/>
                  </a:lnTo>
                  <a:lnTo>
                    <a:pt x="2074418" y="1835912"/>
                  </a:lnTo>
                  <a:lnTo>
                    <a:pt x="2099183" y="1823212"/>
                  </a:lnTo>
                  <a:lnTo>
                    <a:pt x="2116963" y="1810512"/>
                  </a:lnTo>
                  <a:lnTo>
                    <a:pt x="2127631" y="1772412"/>
                  </a:lnTo>
                  <a:lnTo>
                    <a:pt x="2136394" y="1785112"/>
                  </a:lnTo>
                  <a:lnTo>
                    <a:pt x="2141728" y="1785112"/>
                  </a:lnTo>
                  <a:lnTo>
                    <a:pt x="2148840" y="1797812"/>
                  </a:lnTo>
                  <a:lnTo>
                    <a:pt x="2148840" y="1835912"/>
                  </a:lnTo>
                  <a:lnTo>
                    <a:pt x="2157730" y="1823212"/>
                  </a:lnTo>
                  <a:lnTo>
                    <a:pt x="2177161" y="1823212"/>
                  </a:lnTo>
                  <a:lnTo>
                    <a:pt x="2182495" y="1810512"/>
                  </a:lnTo>
                  <a:lnTo>
                    <a:pt x="2186051" y="1810512"/>
                  </a:lnTo>
                  <a:lnTo>
                    <a:pt x="2187829" y="1797812"/>
                  </a:lnTo>
                  <a:close/>
                </a:path>
                <a:path w="8782050" h="6268720">
                  <a:moveTo>
                    <a:pt x="2210562" y="866140"/>
                  </a:moveTo>
                  <a:lnTo>
                    <a:pt x="2207006" y="857504"/>
                  </a:lnTo>
                  <a:lnTo>
                    <a:pt x="2203577" y="846582"/>
                  </a:lnTo>
                  <a:lnTo>
                    <a:pt x="2203577" y="835660"/>
                  </a:lnTo>
                  <a:lnTo>
                    <a:pt x="2164588" y="831342"/>
                  </a:lnTo>
                  <a:lnTo>
                    <a:pt x="2116709" y="835660"/>
                  </a:lnTo>
                  <a:lnTo>
                    <a:pt x="2029841" y="835660"/>
                  </a:lnTo>
                  <a:lnTo>
                    <a:pt x="1990839" y="824865"/>
                  </a:lnTo>
                  <a:lnTo>
                    <a:pt x="1957197" y="800862"/>
                  </a:lnTo>
                  <a:lnTo>
                    <a:pt x="1957197" y="774827"/>
                  </a:lnTo>
                  <a:lnTo>
                    <a:pt x="1953768" y="763905"/>
                  </a:lnTo>
                  <a:lnTo>
                    <a:pt x="1950212" y="752983"/>
                  </a:lnTo>
                  <a:lnTo>
                    <a:pt x="1950212" y="748665"/>
                  </a:lnTo>
                  <a:lnTo>
                    <a:pt x="1950212" y="744347"/>
                  </a:lnTo>
                  <a:lnTo>
                    <a:pt x="1919986" y="748665"/>
                  </a:lnTo>
                  <a:lnTo>
                    <a:pt x="1900555" y="748665"/>
                  </a:lnTo>
                  <a:lnTo>
                    <a:pt x="1888109" y="739902"/>
                  </a:lnTo>
                  <a:lnTo>
                    <a:pt x="1882775" y="718185"/>
                  </a:lnTo>
                  <a:lnTo>
                    <a:pt x="1872234" y="718185"/>
                  </a:lnTo>
                  <a:lnTo>
                    <a:pt x="1866900" y="722503"/>
                  </a:lnTo>
                  <a:lnTo>
                    <a:pt x="1859788" y="722503"/>
                  </a:lnTo>
                  <a:lnTo>
                    <a:pt x="1854454" y="724662"/>
                  </a:lnTo>
                  <a:lnTo>
                    <a:pt x="1836801" y="729107"/>
                  </a:lnTo>
                  <a:lnTo>
                    <a:pt x="1820799" y="729107"/>
                  </a:lnTo>
                  <a:lnTo>
                    <a:pt x="1808480" y="733425"/>
                  </a:lnTo>
                  <a:lnTo>
                    <a:pt x="1808480" y="744347"/>
                  </a:lnTo>
                  <a:lnTo>
                    <a:pt x="1811909" y="748665"/>
                  </a:lnTo>
                  <a:lnTo>
                    <a:pt x="1811909" y="755142"/>
                  </a:lnTo>
                  <a:lnTo>
                    <a:pt x="1813687" y="759587"/>
                  </a:lnTo>
                  <a:lnTo>
                    <a:pt x="1838579" y="770382"/>
                  </a:lnTo>
                  <a:lnTo>
                    <a:pt x="1866900" y="783463"/>
                  </a:lnTo>
                  <a:lnTo>
                    <a:pt x="1896999" y="785622"/>
                  </a:lnTo>
                  <a:lnTo>
                    <a:pt x="1896999" y="809625"/>
                  </a:lnTo>
                  <a:lnTo>
                    <a:pt x="1909445" y="840105"/>
                  </a:lnTo>
                  <a:lnTo>
                    <a:pt x="1913001" y="855345"/>
                  </a:lnTo>
                  <a:lnTo>
                    <a:pt x="1909445" y="877062"/>
                  </a:lnTo>
                  <a:lnTo>
                    <a:pt x="1913001" y="881380"/>
                  </a:lnTo>
                  <a:lnTo>
                    <a:pt x="1919986" y="885825"/>
                  </a:lnTo>
                  <a:lnTo>
                    <a:pt x="1921751" y="887984"/>
                  </a:lnTo>
                  <a:lnTo>
                    <a:pt x="1928863" y="892302"/>
                  </a:lnTo>
                  <a:lnTo>
                    <a:pt x="1932432" y="892302"/>
                  </a:lnTo>
                  <a:lnTo>
                    <a:pt x="1934210" y="896620"/>
                  </a:lnTo>
                  <a:lnTo>
                    <a:pt x="1944865" y="892302"/>
                  </a:lnTo>
                  <a:lnTo>
                    <a:pt x="1950212" y="892302"/>
                  </a:lnTo>
                  <a:lnTo>
                    <a:pt x="1958975" y="887984"/>
                  </a:lnTo>
                  <a:lnTo>
                    <a:pt x="1966087" y="887984"/>
                  </a:lnTo>
                  <a:lnTo>
                    <a:pt x="1969643" y="885825"/>
                  </a:lnTo>
                  <a:lnTo>
                    <a:pt x="1971421" y="885825"/>
                  </a:lnTo>
                  <a:lnTo>
                    <a:pt x="1974964" y="887984"/>
                  </a:lnTo>
                  <a:lnTo>
                    <a:pt x="1974964" y="903224"/>
                  </a:lnTo>
                  <a:lnTo>
                    <a:pt x="1978533" y="907542"/>
                  </a:lnTo>
                  <a:lnTo>
                    <a:pt x="1983867" y="911860"/>
                  </a:lnTo>
                  <a:lnTo>
                    <a:pt x="1990839" y="916178"/>
                  </a:lnTo>
                  <a:lnTo>
                    <a:pt x="1996186" y="916178"/>
                  </a:lnTo>
                  <a:lnTo>
                    <a:pt x="1999742" y="911860"/>
                  </a:lnTo>
                  <a:lnTo>
                    <a:pt x="2003298" y="903224"/>
                  </a:lnTo>
                  <a:lnTo>
                    <a:pt x="2006854" y="892302"/>
                  </a:lnTo>
                  <a:lnTo>
                    <a:pt x="2017522" y="922782"/>
                  </a:lnTo>
                  <a:lnTo>
                    <a:pt x="2024634" y="933704"/>
                  </a:lnTo>
                  <a:lnTo>
                    <a:pt x="2040509" y="933704"/>
                  </a:lnTo>
                  <a:lnTo>
                    <a:pt x="2042287" y="927100"/>
                  </a:lnTo>
                  <a:lnTo>
                    <a:pt x="2045843" y="918464"/>
                  </a:lnTo>
                  <a:lnTo>
                    <a:pt x="2052955" y="911860"/>
                  </a:lnTo>
                  <a:lnTo>
                    <a:pt x="2052955" y="903224"/>
                  </a:lnTo>
                  <a:lnTo>
                    <a:pt x="2058289" y="911860"/>
                  </a:lnTo>
                  <a:lnTo>
                    <a:pt x="2061845" y="922782"/>
                  </a:lnTo>
                  <a:lnTo>
                    <a:pt x="2067052" y="933704"/>
                  </a:lnTo>
                  <a:lnTo>
                    <a:pt x="2086610" y="933704"/>
                  </a:lnTo>
                  <a:lnTo>
                    <a:pt x="2091944" y="931418"/>
                  </a:lnTo>
                  <a:lnTo>
                    <a:pt x="2102485" y="927100"/>
                  </a:lnTo>
                  <a:lnTo>
                    <a:pt x="2111375" y="927100"/>
                  </a:lnTo>
                  <a:lnTo>
                    <a:pt x="2120265" y="922782"/>
                  </a:lnTo>
                  <a:lnTo>
                    <a:pt x="2123821" y="918464"/>
                  </a:lnTo>
                  <a:lnTo>
                    <a:pt x="2129155" y="918464"/>
                  </a:lnTo>
                  <a:lnTo>
                    <a:pt x="2132711" y="916178"/>
                  </a:lnTo>
                  <a:lnTo>
                    <a:pt x="2136140" y="907542"/>
                  </a:lnTo>
                  <a:lnTo>
                    <a:pt x="2141474" y="903224"/>
                  </a:lnTo>
                  <a:lnTo>
                    <a:pt x="2148586" y="903224"/>
                  </a:lnTo>
                  <a:lnTo>
                    <a:pt x="2164588" y="907542"/>
                  </a:lnTo>
                  <a:lnTo>
                    <a:pt x="2185797" y="911860"/>
                  </a:lnTo>
                  <a:lnTo>
                    <a:pt x="2203577" y="911860"/>
                  </a:lnTo>
                  <a:lnTo>
                    <a:pt x="2205888" y="903224"/>
                  </a:lnTo>
                  <a:lnTo>
                    <a:pt x="2208822" y="892302"/>
                  </a:lnTo>
                  <a:lnTo>
                    <a:pt x="2210562" y="885825"/>
                  </a:lnTo>
                  <a:lnTo>
                    <a:pt x="2210562" y="866140"/>
                  </a:lnTo>
                  <a:close/>
                </a:path>
                <a:path w="8782050" h="6268720">
                  <a:moveTo>
                    <a:pt x="2223262" y="1924812"/>
                  </a:moveTo>
                  <a:lnTo>
                    <a:pt x="2219706" y="1912112"/>
                  </a:lnTo>
                  <a:lnTo>
                    <a:pt x="2212594" y="1899412"/>
                  </a:lnTo>
                  <a:lnTo>
                    <a:pt x="2203704" y="1886712"/>
                  </a:lnTo>
                  <a:lnTo>
                    <a:pt x="2194941" y="1874012"/>
                  </a:lnTo>
                  <a:lnTo>
                    <a:pt x="2187829" y="1899412"/>
                  </a:lnTo>
                  <a:lnTo>
                    <a:pt x="2186051" y="1912112"/>
                  </a:lnTo>
                  <a:lnTo>
                    <a:pt x="2182495" y="1924812"/>
                  </a:lnTo>
                  <a:lnTo>
                    <a:pt x="2187829" y="1924812"/>
                  </a:lnTo>
                  <a:lnTo>
                    <a:pt x="2187829" y="1937512"/>
                  </a:lnTo>
                  <a:lnTo>
                    <a:pt x="2210816" y="1937512"/>
                  </a:lnTo>
                  <a:lnTo>
                    <a:pt x="2216150" y="1924812"/>
                  </a:lnTo>
                  <a:lnTo>
                    <a:pt x="2223262" y="1924812"/>
                  </a:lnTo>
                  <a:close/>
                </a:path>
                <a:path w="8782050" h="6268720">
                  <a:moveTo>
                    <a:pt x="2262378" y="3517011"/>
                  </a:moveTo>
                  <a:lnTo>
                    <a:pt x="2260600" y="3506089"/>
                  </a:lnTo>
                  <a:lnTo>
                    <a:pt x="2253488" y="3499485"/>
                  </a:lnTo>
                  <a:lnTo>
                    <a:pt x="2248154" y="3490849"/>
                  </a:lnTo>
                  <a:lnTo>
                    <a:pt x="2237486" y="3484245"/>
                  </a:lnTo>
                  <a:lnTo>
                    <a:pt x="2237486" y="3506089"/>
                  </a:lnTo>
                  <a:lnTo>
                    <a:pt x="2241042" y="3514725"/>
                  </a:lnTo>
                  <a:lnTo>
                    <a:pt x="2244598" y="3521329"/>
                  </a:lnTo>
                  <a:lnTo>
                    <a:pt x="2248154" y="3525647"/>
                  </a:lnTo>
                  <a:lnTo>
                    <a:pt x="2249932" y="3536569"/>
                  </a:lnTo>
                  <a:lnTo>
                    <a:pt x="2262378" y="3536569"/>
                  </a:lnTo>
                  <a:lnTo>
                    <a:pt x="2262378" y="3517011"/>
                  </a:lnTo>
                  <a:close/>
                </a:path>
                <a:path w="8782050" h="6268720">
                  <a:moveTo>
                    <a:pt x="2274697" y="3453765"/>
                  </a:moveTo>
                  <a:lnTo>
                    <a:pt x="2272919" y="3449447"/>
                  </a:lnTo>
                  <a:lnTo>
                    <a:pt x="2272919" y="3445129"/>
                  </a:lnTo>
                  <a:lnTo>
                    <a:pt x="2265807" y="3440811"/>
                  </a:lnTo>
                  <a:lnTo>
                    <a:pt x="2262378" y="3434207"/>
                  </a:lnTo>
                  <a:lnTo>
                    <a:pt x="2223389" y="3434207"/>
                  </a:lnTo>
                  <a:lnTo>
                    <a:pt x="2223389" y="3440811"/>
                  </a:lnTo>
                  <a:lnTo>
                    <a:pt x="2225167" y="3449447"/>
                  </a:lnTo>
                  <a:lnTo>
                    <a:pt x="2232152" y="3453765"/>
                  </a:lnTo>
                  <a:lnTo>
                    <a:pt x="2237486" y="3453765"/>
                  </a:lnTo>
                  <a:lnTo>
                    <a:pt x="2244598" y="3456051"/>
                  </a:lnTo>
                  <a:lnTo>
                    <a:pt x="2253488" y="3456051"/>
                  </a:lnTo>
                  <a:lnTo>
                    <a:pt x="2262378" y="3460369"/>
                  </a:lnTo>
                  <a:lnTo>
                    <a:pt x="2272919" y="3469005"/>
                  </a:lnTo>
                  <a:lnTo>
                    <a:pt x="2272919" y="3460369"/>
                  </a:lnTo>
                  <a:lnTo>
                    <a:pt x="2274697" y="3456051"/>
                  </a:lnTo>
                  <a:lnTo>
                    <a:pt x="2274697" y="3453765"/>
                  </a:lnTo>
                  <a:close/>
                </a:path>
                <a:path w="8782050" h="6268720">
                  <a:moveTo>
                    <a:pt x="2297684" y="1797812"/>
                  </a:moveTo>
                  <a:lnTo>
                    <a:pt x="2290572" y="1797812"/>
                  </a:lnTo>
                  <a:lnTo>
                    <a:pt x="2287016" y="1785112"/>
                  </a:lnTo>
                  <a:lnTo>
                    <a:pt x="2278126" y="1785112"/>
                  </a:lnTo>
                  <a:lnTo>
                    <a:pt x="2274570" y="1797812"/>
                  </a:lnTo>
                  <a:lnTo>
                    <a:pt x="2272792" y="1797812"/>
                  </a:lnTo>
                  <a:lnTo>
                    <a:pt x="2272792" y="1823212"/>
                  </a:lnTo>
                  <a:lnTo>
                    <a:pt x="2281682" y="1823212"/>
                  </a:lnTo>
                  <a:lnTo>
                    <a:pt x="2285238" y="1810512"/>
                  </a:lnTo>
                  <a:lnTo>
                    <a:pt x="2297684" y="1810512"/>
                  </a:lnTo>
                  <a:lnTo>
                    <a:pt x="2297684" y="1797812"/>
                  </a:lnTo>
                  <a:close/>
                </a:path>
                <a:path w="8782050" h="6268720">
                  <a:moveTo>
                    <a:pt x="2297811" y="3710686"/>
                  </a:moveTo>
                  <a:lnTo>
                    <a:pt x="2287143" y="3704082"/>
                  </a:lnTo>
                  <a:lnTo>
                    <a:pt x="2274697" y="3695446"/>
                  </a:lnTo>
                  <a:lnTo>
                    <a:pt x="2265807" y="3688842"/>
                  </a:lnTo>
                  <a:lnTo>
                    <a:pt x="2249932" y="3684524"/>
                  </a:lnTo>
                  <a:lnTo>
                    <a:pt x="2248154" y="3688842"/>
                  </a:lnTo>
                  <a:lnTo>
                    <a:pt x="2244598" y="3688842"/>
                  </a:lnTo>
                  <a:lnTo>
                    <a:pt x="2241042" y="3693287"/>
                  </a:lnTo>
                  <a:lnTo>
                    <a:pt x="2237486" y="3693287"/>
                  </a:lnTo>
                  <a:lnTo>
                    <a:pt x="2237486" y="3719322"/>
                  </a:lnTo>
                  <a:lnTo>
                    <a:pt x="2248154" y="3723767"/>
                  </a:lnTo>
                  <a:lnTo>
                    <a:pt x="2260600" y="3723767"/>
                  </a:lnTo>
                  <a:lnTo>
                    <a:pt x="2265807" y="3725926"/>
                  </a:lnTo>
                  <a:lnTo>
                    <a:pt x="2274697" y="3723767"/>
                  </a:lnTo>
                  <a:lnTo>
                    <a:pt x="2285365" y="3719322"/>
                  </a:lnTo>
                  <a:lnTo>
                    <a:pt x="2297811" y="3719322"/>
                  </a:lnTo>
                  <a:lnTo>
                    <a:pt x="2297811" y="3710686"/>
                  </a:lnTo>
                  <a:close/>
                </a:path>
                <a:path w="8782050" h="6268720">
                  <a:moveTo>
                    <a:pt x="2340102" y="1531112"/>
                  </a:moveTo>
                  <a:lnTo>
                    <a:pt x="2336673" y="1505712"/>
                  </a:lnTo>
                  <a:lnTo>
                    <a:pt x="2334895" y="1505712"/>
                  </a:lnTo>
                  <a:lnTo>
                    <a:pt x="2331339" y="1493012"/>
                  </a:lnTo>
                  <a:lnTo>
                    <a:pt x="2324227" y="1480312"/>
                  </a:lnTo>
                  <a:lnTo>
                    <a:pt x="2322449" y="1467612"/>
                  </a:lnTo>
                  <a:lnTo>
                    <a:pt x="2322449" y="1454912"/>
                  </a:lnTo>
                  <a:lnTo>
                    <a:pt x="2299462" y="1454912"/>
                  </a:lnTo>
                  <a:lnTo>
                    <a:pt x="2297684" y="1467612"/>
                  </a:lnTo>
                  <a:lnTo>
                    <a:pt x="2290572" y="1480312"/>
                  </a:lnTo>
                  <a:lnTo>
                    <a:pt x="2290572" y="1505712"/>
                  </a:lnTo>
                  <a:lnTo>
                    <a:pt x="2297684" y="1531112"/>
                  </a:lnTo>
                  <a:lnTo>
                    <a:pt x="2340102" y="1531112"/>
                  </a:lnTo>
                  <a:close/>
                </a:path>
                <a:path w="8782050" h="6268720">
                  <a:moveTo>
                    <a:pt x="2340229" y="3634486"/>
                  </a:moveTo>
                  <a:lnTo>
                    <a:pt x="2235708" y="3573526"/>
                  </a:lnTo>
                  <a:lnTo>
                    <a:pt x="2219248" y="3567049"/>
                  </a:lnTo>
                  <a:lnTo>
                    <a:pt x="2191512" y="3556127"/>
                  </a:lnTo>
                  <a:lnTo>
                    <a:pt x="2141855" y="3543046"/>
                  </a:lnTo>
                  <a:lnTo>
                    <a:pt x="2136521" y="3547364"/>
                  </a:lnTo>
                  <a:lnTo>
                    <a:pt x="2129409" y="3547364"/>
                  </a:lnTo>
                  <a:lnTo>
                    <a:pt x="2124075" y="3551809"/>
                  </a:lnTo>
                  <a:lnTo>
                    <a:pt x="2115312" y="3551809"/>
                  </a:lnTo>
                  <a:lnTo>
                    <a:pt x="2104644" y="3562604"/>
                  </a:lnTo>
                  <a:lnTo>
                    <a:pt x="2095754" y="3571367"/>
                  </a:lnTo>
                  <a:lnTo>
                    <a:pt x="2086991" y="3586607"/>
                  </a:lnTo>
                  <a:lnTo>
                    <a:pt x="2074545" y="3586607"/>
                  </a:lnTo>
                  <a:lnTo>
                    <a:pt x="2079879" y="3588766"/>
                  </a:lnTo>
                  <a:lnTo>
                    <a:pt x="2092198" y="3597529"/>
                  </a:lnTo>
                  <a:lnTo>
                    <a:pt x="2102866" y="3601847"/>
                  </a:lnTo>
                  <a:lnTo>
                    <a:pt x="2111756" y="3588766"/>
                  </a:lnTo>
                  <a:lnTo>
                    <a:pt x="2117090" y="3577844"/>
                  </a:lnTo>
                  <a:lnTo>
                    <a:pt x="2127631" y="3567049"/>
                  </a:lnTo>
                  <a:lnTo>
                    <a:pt x="2173732" y="3593084"/>
                  </a:lnTo>
                  <a:lnTo>
                    <a:pt x="2216277" y="3619246"/>
                  </a:lnTo>
                  <a:lnTo>
                    <a:pt x="2262378" y="3634486"/>
                  </a:lnTo>
                  <a:lnTo>
                    <a:pt x="2265807" y="3643249"/>
                  </a:lnTo>
                  <a:lnTo>
                    <a:pt x="2265807" y="3662807"/>
                  </a:lnTo>
                  <a:lnTo>
                    <a:pt x="2262378" y="3669284"/>
                  </a:lnTo>
                  <a:lnTo>
                    <a:pt x="2285365" y="3664966"/>
                  </a:lnTo>
                  <a:lnTo>
                    <a:pt x="2306574" y="3658489"/>
                  </a:lnTo>
                  <a:lnTo>
                    <a:pt x="2324354" y="3649726"/>
                  </a:lnTo>
                  <a:lnTo>
                    <a:pt x="2340229" y="3649726"/>
                  </a:lnTo>
                  <a:lnTo>
                    <a:pt x="2340229" y="3634486"/>
                  </a:lnTo>
                  <a:close/>
                </a:path>
                <a:path w="8782050" h="6268720">
                  <a:moveTo>
                    <a:pt x="2407285" y="744347"/>
                  </a:moveTo>
                  <a:lnTo>
                    <a:pt x="2386076" y="733425"/>
                  </a:lnTo>
                  <a:lnTo>
                    <a:pt x="2386076" y="748665"/>
                  </a:lnTo>
                  <a:lnTo>
                    <a:pt x="2389505" y="752983"/>
                  </a:lnTo>
                  <a:lnTo>
                    <a:pt x="2407285" y="752983"/>
                  </a:lnTo>
                  <a:lnTo>
                    <a:pt x="2407285" y="744347"/>
                  </a:lnTo>
                  <a:close/>
                </a:path>
                <a:path w="8782050" h="6268720">
                  <a:moveTo>
                    <a:pt x="2481961" y="3684524"/>
                  </a:moveTo>
                  <a:lnTo>
                    <a:pt x="2451862" y="3673729"/>
                  </a:lnTo>
                  <a:lnTo>
                    <a:pt x="2427097" y="3662807"/>
                  </a:lnTo>
                  <a:lnTo>
                    <a:pt x="2395220" y="3654044"/>
                  </a:lnTo>
                  <a:lnTo>
                    <a:pt x="2358009" y="3649726"/>
                  </a:lnTo>
                  <a:lnTo>
                    <a:pt x="2361565" y="3662807"/>
                  </a:lnTo>
                  <a:lnTo>
                    <a:pt x="2365121" y="3669284"/>
                  </a:lnTo>
                  <a:lnTo>
                    <a:pt x="2373884" y="3680206"/>
                  </a:lnTo>
                  <a:lnTo>
                    <a:pt x="2380996" y="3684524"/>
                  </a:lnTo>
                  <a:lnTo>
                    <a:pt x="2370455" y="3688842"/>
                  </a:lnTo>
                  <a:lnTo>
                    <a:pt x="2358009" y="3693287"/>
                  </a:lnTo>
                  <a:lnTo>
                    <a:pt x="2331466" y="3693287"/>
                  </a:lnTo>
                  <a:lnTo>
                    <a:pt x="2340229" y="3719322"/>
                  </a:lnTo>
                  <a:lnTo>
                    <a:pt x="2358009" y="3719322"/>
                  </a:lnTo>
                  <a:lnTo>
                    <a:pt x="2382774" y="3723767"/>
                  </a:lnTo>
                  <a:lnTo>
                    <a:pt x="2405888" y="3725926"/>
                  </a:lnTo>
                  <a:lnTo>
                    <a:pt x="2414651" y="3725926"/>
                  </a:lnTo>
                  <a:lnTo>
                    <a:pt x="2419985" y="3704082"/>
                  </a:lnTo>
                  <a:lnTo>
                    <a:pt x="2423541" y="3699764"/>
                  </a:lnTo>
                  <a:lnTo>
                    <a:pt x="2427097" y="3704082"/>
                  </a:lnTo>
                  <a:lnTo>
                    <a:pt x="2430653" y="3708527"/>
                  </a:lnTo>
                  <a:lnTo>
                    <a:pt x="2432431" y="3710686"/>
                  </a:lnTo>
                  <a:lnTo>
                    <a:pt x="2432431" y="3719322"/>
                  </a:lnTo>
                  <a:lnTo>
                    <a:pt x="2442972" y="3719322"/>
                  </a:lnTo>
                  <a:lnTo>
                    <a:pt x="2448306" y="3715004"/>
                  </a:lnTo>
                  <a:lnTo>
                    <a:pt x="2455418" y="3710686"/>
                  </a:lnTo>
                  <a:lnTo>
                    <a:pt x="2464308" y="3708527"/>
                  </a:lnTo>
                  <a:lnTo>
                    <a:pt x="2469642" y="3704082"/>
                  </a:lnTo>
                  <a:lnTo>
                    <a:pt x="2481961" y="3704082"/>
                  </a:lnTo>
                  <a:lnTo>
                    <a:pt x="2481961" y="3699764"/>
                  </a:lnTo>
                  <a:lnTo>
                    <a:pt x="2481961" y="3684524"/>
                  </a:lnTo>
                  <a:close/>
                </a:path>
                <a:path w="8782050" h="6268720">
                  <a:moveTo>
                    <a:pt x="2556383" y="3693287"/>
                  </a:moveTo>
                  <a:lnTo>
                    <a:pt x="2547620" y="3688842"/>
                  </a:lnTo>
                  <a:lnTo>
                    <a:pt x="2535174" y="3688842"/>
                  </a:lnTo>
                  <a:lnTo>
                    <a:pt x="2522728" y="3684524"/>
                  </a:lnTo>
                  <a:lnTo>
                    <a:pt x="2510409" y="3684524"/>
                  </a:lnTo>
                  <a:lnTo>
                    <a:pt x="2510409" y="3710686"/>
                  </a:lnTo>
                  <a:lnTo>
                    <a:pt x="2556383" y="3710686"/>
                  </a:lnTo>
                  <a:lnTo>
                    <a:pt x="2556383" y="3693287"/>
                  </a:lnTo>
                  <a:close/>
                </a:path>
                <a:path w="8782050" h="6268720">
                  <a:moveTo>
                    <a:pt x="2584704" y="6200724"/>
                  </a:moveTo>
                  <a:lnTo>
                    <a:pt x="2556383" y="6181141"/>
                  </a:lnTo>
                  <a:lnTo>
                    <a:pt x="2531618" y="6155017"/>
                  </a:lnTo>
                  <a:lnTo>
                    <a:pt x="2506853" y="6126721"/>
                  </a:lnTo>
                  <a:lnTo>
                    <a:pt x="2481961" y="6109309"/>
                  </a:lnTo>
                  <a:lnTo>
                    <a:pt x="2481961" y="6141961"/>
                  </a:lnTo>
                  <a:lnTo>
                    <a:pt x="2489073" y="6181141"/>
                  </a:lnTo>
                  <a:lnTo>
                    <a:pt x="2494407" y="6211608"/>
                  </a:lnTo>
                  <a:lnTo>
                    <a:pt x="2506853" y="6215964"/>
                  </a:lnTo>
                  <a:lnTo>
                    <a:pt x="2528062" y="6222492"/>
                  </a:lnTo>
                  <a:lnTo>
                    <a:pt x="2552827" y="6222492"/>
                  </a:lnTo>
                  <a:lnTo>
                    <a:pt x="2568829" y="6218136"/>
                  </a:lnTo>
                  <a:lnTo>
                    <a:pt x="2584704" y="6218136"/>
                  </a:lnTo>
                  <a:lnTo>
                    <a:pt x="2584704" y="6200724"/>
                  </a:lnTo>
                  <a:close/>
                </a:path>
                <a:path w="8782050" h="6268720">
                  <a:moveTo>
                    <a:pt x="2652141" y="5656567"/>
                  </a:moveTo>
                  <a:lnTo>
                    <a:pt x="2650363" y="5645683"/>
                  </a:lnTo>
                  <a:lnTo>
                    <a:pt x="2650363" y="5636984"/>
                  </a:lnTo>
                  <a:lnTo>
                    <a:pt x="2646807" y="5630456"/>
                  </a:lnTo>
                  <a:lnTo>
                    <a:pt x="2643251" y="5626100"/>
                  </a:lnTo>
                  <a:lnTo>
                    <a:pt x="2637917" y="5621744"/>
                  </a:lnTo>
                  <a:lnTo>
                    <a:pt x="2630805" y="5615216"/>
                  </a:lnTo>
                  <a:lnTo>
                    <a:pt x="2630805" y="5626100"/>
                  </a:lnTo>
                  <a:lnTo>
                    <a:pt x="2627249" y="5632628"/>
                  </a:lnTo>
                  <a:lnTo>
                    <a:pt x="2630805" y="5636984"/>
                  </a:lnTo>
                  <a:lnTo>
                    <a:pt x="2630805" y="5641327"/>
                  </a:lnTo>
                  <a:lnTo>
                    <a:pt x="2634361" y="5647868"/>
                  </a:lnTo>
                  <a:lnTo>
                    <a:pt x="2637917" y="5656567"/>
                  </a:lnTo>
                  <a:lnTo>
                    <a:pt x="2652141" y="5656567"/>
                  </a:lnTo>
                  <a:close/>
                </a:path>
                <a:path w="8782050" h="6268720">
                  <a:moveTo>
                    <a:pt x="2652141" y="3719322"/>
                  </a:moveTo>
                  <a:lnTo>
                    <a:pt x="2637917" y="3710686"/>
                  </a:lnTo>
                  <a:lnTo>
                    <a:pt x="2625471" y="3708527"/>
                  </a:lnTo>
                  <a:lnTo>
                    <a:pt x="2613152" y="3708527"/>
                  </a:lnTo>
                  <a:lnTo>
                    <a:pt x="2590038" y="3710686"/>
                  </a:lnTo>
                  <a:lnTo>
                    <a:pt x="2590038" y="3734562"/>
                  </a:lnTo>
                  <a:lnTo>
                    <a:pt x="2600706" y="3730244"/>
                  </a:lnTo>
                  <a:lnTo>
                    <a:pt x="2618486" y="3730244"/>
                  </a:lnTo>
                  <a:lnTo>
                    <a:pt x="2627249" y="3734562"/>
                  </a:lnTo>
                  <a:lnTo>
                    <a:pt x="2637917" y="3734562"/>
                  </a:lnTo>
                  <a:lnTo>
                    <a:pt x="2643251" y="3730244"/>
                  </a:lnTo>
                  <a:lnTo>
                    <a:pt x="2646807" y="3723767"/>
                  </a:lnTo>
                  <a:lnTo>
                    <a:pt x="2652141" y="3719322"/>
                  </a:lnTo>
                  <a:close/>
                </a:path>
                <a:path w="8782050" h="6268720">
                  <a:moveTo>
                    <a:pt x="2658999" y="2559812"/>
                  </a:moveTo>
                  <a:lnTo>
                    <a:pt x="2639568" y="2559812"/>
                  </a:lnTo>
                  <a:lnTo>
                    <a:pt x="2625344" y="2547112"/>
                  </a:lnTo>
                  <a:lnTo>
                    <a:pt x="2602357" y="2547112"/>
                  </a:lnTo>
                  <a:lnTo>
                    <a:pt x="2609469" y="2559812"/>
                  </a:lnTo>
                  <a:lnTo>
                    <a:pt x="2613025" y="2572512"/>
                  </a:lnTo>
                  <a:lnTo>
                    <a:pt x="2614803" y="2572512"/>
                  </a:lnTo>
                  <a:lnTo>
                    <a:pt x="2618232" y="2585212"/>
                  </a:lnTo>
                  <a:lnTo>
                    <a:pt x="2658999" y="2585212"/>
                  </a:lnTo>
                  <a:lnTo>
                    <a:pt x="2658999" y="2559812"/>
                  </a:lnTo>
                  <a:close/>
                </a:path>
                <a:path w="8782050" h="6268720">
                  <a:moveTo>
                    <a:pt x="2671318" y="1569212"/>
                  </a:moveTo>
                  <a:lnTo>
                    <a:pt x="2651760" y="1569212"/>
                  </a:lnTo>
                  <a:lnTo>
                    <a:pt x="2646426" y="1564767"/>
                  </a:lnTo>
                  <a:lnTo>
                    <a:pt x="2637663" y="1560449"/>
                  </a:lnTo>
                  <a:lnTo>
                    <a:pt x="2630551" y="1558290"/>
                  </a:lnTo>
                  <a:lnTo>
                    <a:pt x="2626995" y="1553972"/>
                  </a:lnTo>
                  <a:lnTo>
                    <a:pt x="2626995" y="1545209"/>
                  </a:lnTo>
                  <a:lnTo>
                    <a:pt x="2630551" y="1543050"/>
                  </a:lnTo>
                  <a:lnTo>
                    <a:pt x="2626995" y="1534287"/>
                  </a:lnTo>
                  <a:lnTo>
                    <a:pt x="2625217" y="1529969"/>
                  </a:lnTo>
                  <a:lnTo>
                    <a:pt x="2618105" y="1523492"/>
                  </a:lnTo>
                  <a:lnTo>
                    <a:pt x="2612771" y="1519047"/>
                  </a:lnTo>
                  <a:lnTo>
                    <a:pt x="2602230" y="1514729"/>
                  </a:lnTo>
                  <a:lnTo>
                    <a:pt x="2596896" y="1508252"/>
                  </a:lnTo>
                  <a:lnTo>
                    <a:pt x="2589784" y="1503807"/>
                  </a:lnTo>
                  <a:lnTo>
                    <a:pt x="2588006" y="1499489"/>
                  </a:lnTo>
                  <a:lnTo>
                    <a:pt x="2588006" y="1497330"/>
                  </a:lnTo>
                  <a:lnTo>
                    <a:pt x="2584450" y="1493012"/>
                  </a:lnTo>
                  <a:lnTo>
                    <a:pt x="2584450" y="1477772"/>
                  </a:lnTo>
                  <a:lnTo>
                    <a:pt x="2559685" y="1466850"/>
                  </a:lnTo>
                  <a:lnTo>
                    <a:pt x="2540127" y="1447292"/>
                  </a:lnTo>
                  <a:lnTo>
                    <a:pt x="2527808" y="1421130"/>
                  </a:lnTo>
                  <a:lnTo>
                    <a:pt x="2531237" y="1412494"/>
                  </a:lnTo>
                  <a:lnTo>
                    <a:pt x="2534793" y="1401572"/>
                  </a:lnTo>
                  <a:lnTo>
                    <a:pt x="2540127" y="1395095"/>
                  </a:lnTo>
                  <a:lnTo>
                    <a:pt x="2550795" y="1379855"/>
                  </a:lnTo>
                  <a:lnTo>
                    <a:pt x="2534793" y="1355852"/>
                  </a:lnTo>
                  <a:lnTo>
                    <a:pt x="2522474" y="1329817"/>
                  </a:lnTo>
                  <a:lnTo>
                    <a:pt x="2506472" y="1303655"/>
                  </a:lnTo>
                  <a:lnTo>
                    <a:pt x="2501963" y="1294892"/>
                  </a:lnTo>
                  <a:lnTo>
                    <a:pt x="2494153" y="1279652"/>
                  </a:lnTo>
                  <a:lnTo>
                    <a:pt x="2472817" y="1264412"/>
                  </a:lnTo>
                  <a:lnTo>
                    <a:pt x="2448052" y="1253617"/>
                  </a:lnTo>
                  <a:lnTo>
                    <a:pt x="2448052" y="1227455"/>
                  </a:lnTo>
                  <a:lnTo>
                    <a:pt x="2419731" y="1196975"/>
                  </a:lnTo>
                  <a:lnTo>
                    <a:pt x="2394839" y="1162177"/>
                  </a:lnTo>
                  <a:lnTo>
                    <a:pt x="2364740" y="1136015"/>
                  </a:lnTo>
                  <a:lnTo>
                    <a:pt x="2357628" y="1131697"/>
                  </a:lnTo>
                  <a:lnTo>
                    <a:pt x="2323973" y="1131697"/>
                  </a:lnTo>
                  <a:lnTo>
                    <a:pt x="2318639" y="1127379"/>
                  </a:lnTo>
                  <a:lnTo>
                    <a:pt x="2306320" y="1109980"/>
                  </a:lnTo>
                  <a:lnTo>
                    <a:pt x="2297430" y="1081659"/>
                  </a:lnTo>
                  <a:lnTo>
                    <a:pt x="2296541" y="1079500"/>
                  </a:lnTo>
                  <a:lnTo>
                    <a:pt x="2284984" y="1051179"/>
                  </a:lnTo>
                  <a:lnTo>
                    <a:pt x="2272665" y="1025017"/>
                  </a:lnTo>
                  <a:lnTo>
                    <a:pt x="2261997" y="1022858"/>
                  </a:lnTo>
                  <a:lnTo>
                    <a:pt x="2244217" y="1014222"/>
                  </a:lnTo>
                  <a:lnTo>
                    <a:pt x="2237232" y="1009777"/>
                  </a:lnTo>
                  <a:lnTo>
                    <a:pt x="2228342" y="1003300"/>
                  </a:lnTo>
                  <a:lnTo>
                    <a:pt x="2219452" y="1003300"/>
                  </a:lnTo>
                  <a:lnTo>
                    <a:pt x="2212340" y="1007618"/>
                  </a:lnTo>
                  <a:lnTo>
                    <a:pt x="2210562" y="1007618"/>
                  </a:lnTo>
                  <a:lnTo>
                    <a:pt x="2203577" y="1009777"/>
                  </a:lnTo>
                  <a:lnTo>
                    <a:pt x="2210562" y="1035939"/>
                  </a:lnTo>
                  <a:lnTo>
                    <a:pt x="2215896" y="1055497"/>
                  </a:lnTo>
                  <a:lnTo>
                    <a:pt x="2219452" y="1079500"/>
                  </a:lnTo>
                  <a:lnTo>
                    <a:pt x="2223008" y="1112139"/>
                  </a:lnTo>
                  <a:lnTo>
                    <a:pt x="2240788" y="1105535"/>
                  </a:lnTo>
                  <a:lnTo>
                    <a:pt x="2253107" y="1094740"/>
                  </a:lnTo>
                  <a:lnTo>
                    <a:pt x="2261997" y="1085977"/>
                  </a:lnTo>
                  <a:lnTo>
                    <a:pt x="2277999" y="1079500"/>
                  </a:lnTo>
                  <a:lnTo>
                    <a:pt x="2277999" y="1085977"/>
                  </a:lnTo>
                  <a:lnTo>
                    <a:pt x="2284984" y="1085977"/>
                  </a:lnTo>
                  <a:lnTo>
                    <a:pt x="2277999" y="1090295"/>
                  </a:lnTo>
                  <a:lnTo>
                    <a:pt x="2272665" y="1096899"/>
                  </a:lnTo>
                  <a:lnTo>
                    <a:pt x="2261997" y="1101217"/>
                  </a:lnTo>
                  <a:lnTo>
                    <a:pt x="2256663" y="1105535"/>
                  </a:lnTo>
                  <a:lnTo>
                    <a:pt x="2249551" y="1112139"/>
                  </a:lnTo>
                  <a:lnTo>
                    <a:pt x="2247773" y="1120775"/>
                  </a:lnTo>
                  <a:lnTo>
                    <a:pt x="2244217" y="1131697"/>
                  </a:lnTo>
                  <a:lnTo>
                    <a:pt x="2240788" y="1142619"/>
                  </a:lnTo>
                  <a:lnTo>
                    <a:pt x="2237232" y="1151255"/>
                  </a:lnTo>
                  <a:lnTo>
                    <a:pt x="2235454" y="1155700"/>
                  </a:lnTo>
                  <a:lnTo>
                    <a:pt x="2231898" y="1157859"/>
                  </a:lnTo>
                  <a:lnTo>
                    <a:pt x="2228342" y="1157859"/>
                  </a:lnTo>
                  <a:lnTo>
                    <a:pt x="2223008" y="1162177"/>
                  </a:lnTo>
                  <a:lnTo>
                    <a:pt x="2223008" y="1146937"/>
                  </a:lnTo>
                  <a:lnTo>
                    <a:pt x="2219452" y="1120775"/>
                  </a:lnTo>
                  <a:lnTo>
                    <a:pt x="2215896" y="1096899"/>
                  </a:lnTo>
                  <a:lnTo>
                    <a:pt x="2215896" y="1094740"/>
                  </a:lnTo>
                  <a:lnTo>
                    <a:pt x="2215896" y="1085977"/>
                  </a:lnTo>
                  <a:lnTo>
                    <a:pt x="2194687" y="1079500"/>
                  </a:lnTo>
                  <a:lnTo>
                    <a:pt x="2182241" y="1055497"/>
                  </a:lnTo>
                  <a:lnTo>
                    <a:pt x="2169922" y="1029462"/>
                  </a:lnTo>
                  <a:lnTo>
                    <a:pt x="2161032" y="1003300"/>
                  </a:lnTo>
                  <a:lnTo>
                    <a:pt x="2114931" y="1003300"/>
                  </a:lnTo>
                  <a:lnTo>
                    <a:pt x="2114931" y="1094740"/>
                  </a:lnTo>
                  <a:lnTo>
                    <a:pt x="2104263" y="1094740"/>
                  </a:lnTo>
                  <a:lnTo>
                    <a:pt x="2098929" y="1090295"/>
                  </a:lnTo>
                  <a:lnTo>
                    <a:pt x="2091944" y="1090295"/>
                  </a:lnTo>
                  <a:lnTo>
                    <a:pt x="2086610" y="1085977"/>
                  </a:lnTo>
                  <a:lnTo>
                    <a:pt x="2074164" y="1055497"/>
                  </a:lnTo>
                  <a:lnTo>
                    <a:pt x="2070608" y="1022858"/>
                  </a:lnTo>
                  <a:lnTo>
                    <a:pt x="2074164" y="983742"/>
                  </a:lnTo>
                  <a:lnTo>
                    <a:pt x="2067052" y="983742"/>
                  </a:lnTo>
                  <a:lnTo>
                    <a:pt x="2067052" y="977138"/>
                  </a:lnTo>
                  <a:lnTo>
                    <a:pt x="2017522" y="983742"/>
                  </a:lnTo>
                  <a:lnTo>
                    <a:pt x="2012188" y="1035939"/>
                  </a:lnTo>
                  <a:lnTo>
                    <a:pt x="2006854" y="1090295"/>
                  </a:lnTo>
                  <a:lnTo>
                    <a:pt x="1994408" y="1140460"/>
                  </a:lnTo>
                  <a:lnTo>
                    <a:pt x="1978533" y="1177417"/>
                  </a:lnTo>
                  <a:lnTo>
                    <a:pt x="1983867" y="1192657"/>
                  </a:lnTo>
                  <a:lnTo>
                    <a:pt x="1990839" y="1203579"/>
                  </a:lnTo>
                  <a:lnTo>
                    <a:pt x="1999742" y="1212215"/>
                  </a:lnTo>
                  <a:lnTo>
                    <a:pt x="2012188" y="1216533"/>
                  </a:lnTo>
                  <a:lnTo>
                    <a:pt x="2024634" y="1218819"/>
                  </a:lnTo>
                  <a:lnTo>
                    <a:pt x="2024634" y="1231773"/>
                  </a:lnTo>
                  <a:lnTo>
                    <a:pt x="2021078" y="1231773"/>
                  </a:lnTo>
                  <a:lnTo>
                    <a:pt x="2021078" y="1233932"/>
                  </a:lnTo>
                  <a:lnTo>
                    <a:pt x="2017522" y="1238377"/>
                  </a:lnTo>
                  <a:lnTo>
                    <a:pt x="2049399" y="1288415"/>
                  </a:lnTo>
                  <a:lnTo>
                    <a:pt x="2102485" y="1310132"/>
                  </a:lnTo>
                  <a:lnTo>
                    <a:pt x="2132711" y="1318895"/>
                  </a:lnTo>
                  <a:lnTo>
                    <a:pt x="2161032" y="1329817"/>
                  </a:lnTo>
                  <a:lnTo>
                    <a:pt x="2182241" y="1344930"/>
                  </a:lnTo>
                  <a:lnTo>
                    <a:pt x="2203577" y="1336294"/>
                  </a:lnTo>
                  <a:lnTo>
                    <a:pt x="2215896" y="1325372"/>
                  </a:lnTo>
                  <a:lnTo>
                    <a:pt x="2224786" y="1314577"/>
                  </a:lnTo>
                  <a:lnTo>
                    <a:pt x="2235454" y="1303655"/>
                  </a:lnTo>
                  <a:lnTo>
                    <a:pt x="2249551" y="1294892"/>
                  </a:lnTo>
                  <a:lnTo>
                    <a:pt x="2265553" y="1299337"/>
                  </a:lnTo>
                  <a:lnTo>
                    <a:pt x="2281428" y="1314577"/>
                  </a:lnTo>
                  <a:lnTo>
                    <a:pt x="2299208" y="1329817"/>
                  </a:lnTo>
                  <a:lnTo>
                    <a:pt x="2323973" y="1336294"/>
                  </a:lnTo>
                  <a:lnTo>
                    <a:pt x="2339975" y="1427734"/>
                  </a:lnTo>
                  <a:lnTo>
                    <a:pt x="2352294" y="1447292"/>
                  </a:lnTo>
                  <a:lnTo>
                    <a:pt x="2370074" y="1462532"/>
                  </a:lnTo>
                  <a:lnTo>
                    <a:pt x="2386076" y="1477772"/>
                  </a:lnTo>
                  <a:lnTo>
                    <a:pt x="2398395" y="1503807"/>
                  </a:lnTo>
                  <a:lnTo>
                    <a:pt x="2401951" y="1523492"/>
                  </a:lnTo>
                  <a:lnTo>
                    <a:pt x="2398395" y="1549527"/>
                  </a:lnTo>
                  <a:lnTo>
                    <a:pt x="2393061" y="1584452"/>
                  </a:lnTo>
                  <a:lnTo>
                    <a:pt x="2382520" y="1619250"/>
                  </a:lnTo>
                  <a:lnTo>
                    <a:pt x="2373630" y="1649730"/>
                  </a:lnTo>
                  <a:lnTo>
                    <a:pt x="2364740" y="1671447"/>
                  </a:lnTo>
                  <a:lnTo>
                    <a:pt x="2334641" y="1682369"/>
                  </a:lnTo>
                  <a:lnTo>
                    <a:pt x="2299208" y="1693164"/>
                  </a:lnTo>
                  <a:lnTo>
                    <a:pt x="2272665" y="1706245"/>
                  </a:lnTo>
                  <a:lnTo>
                    <a:pt x="2272665" y="1732407"/>
                  </a:lnTo>
                  <a:lnTo>
                    <a:pt x="2274443" y="1743329"/>
                  </a:lnTo>
                  <a:lnTo>
                    <a:pt x="2277999" y="1754124"/>
                  </a:lnTo>
                  <a:lnTo>
                    <a:pt x="2315083" y="1751965"/>
                  </a:lnTo>
                  <a:lnTo>
                    <a:pt x="2347087" y="1738884"/>
                  </a:lnTo>
                  <a:lnTo>
                    <a:pt x="2373630" y="1721485"/>
                  </a:lnTo>
                  <a:lnTo>
                    <a:pt x="2393061" y="1743329"/>
                  </a:lnTo>
                  <a:lnTo>
                    <a:pt x="2410841" y="1773682"/>
                  </a:lnTo>
                  <a:lnTo>
                    <a:pt x="2423160" y="1804162"/>
                  </a:lnTo>
                  <a:lnTo>
                    <a:pt x="2435606" y="1839087"/>
                  </a:lnTo>
                  <a:lnTo>
                    <a:pt x="2455164" y="1860804"/>
                  </a:lnTo>
                  <a:lnTo>
                    <a:pt x="2476373" y="1876044"/>
                  </a:lnTo>
                  <a:lnTo>
                    <a:pt x="2506472" y="1884680"/>
                  </a:lnTo>
                  <a:lnTo>
                    <a:pt x="2534793" y="1891284"/>
                  </a:lnTo>
                  <a:lnTo>
                    <a:pt x="2556129" y="1902206"/>
                  </a:lnTo>
                  <a:lnTo>
                    <a:pt x="2563241" y="1902206"/>
                  </a:lnTo>
                  <a:lnTo>
                    <a:pt x="2550795" y="1869440"/>
                  </a:lnTo>
                  <a:lnTo>
                    <a:pt x="2534793" y="1843405"/>
                  </a:lnTo>
                  <a:lnTo>
                    <a:pt x="2517140" y="1812925"/>
                  </a:lnTo>
                  <a:lnTo>
                    <a:pt x="2522474" y="1812925"/>
                  </a:lnTo>
                  <a:lnTo>
                    <a:pt x="2527808" y="1815084"/>
                  </a:lnTo>
                  <a:lnTo>
                    <a:pt x="2540127" y="1823847"/>
                  </a:lnTo>
                  <a:lnTo>
                    <a:pt x="2556129" y="1834642"/>
                  </a:lnTo>
                  <a:lnTo>
                    <a:pt x="2572004" y="1845564"/>
                  </a:lnTo>
                  <a:lnTo>
                    <a:pt x="2584450" y="1854327"/>
                  </a:lnTo>
                  <a:lnTo>
                    <a:pt x="2589784" y="1849882"/>
                  </a:lnTo>
                  <a:lnTo>
                    <a:pt x="2593340" y="1845564"/>
                  </a:lnTo>
                  <a:lnTo>
                    <a:pt x="2596896" y="1843405"/>
                  </a:lnTo>
                  <a:lnTo>
                    <a:pt x="2596896" y="1839087"/>
                  </a:lnTo>
                  <a:lnTo>
                    <a:pt x="2600452" y="1834642"/>
                  </a:lnTo>
                  <a:lnTo>
                    <a:pt x="2602230" y="1830324"/>
                  </a:lnTo>
                  <a:lnTo>
                    <a:pt x="2601480" y="1812925"/>
                  </a:lnTo>
                  <a:lnTo>
                    <a:pt x="2600452" y="1788922"/>
                  </a:lnTo>
                  <a:lnTo>
                    <a:pt x="2589784" y="1758569"/>
                  </a:lnTo>
                  <a:lnTo>
                    <a:pt x="2577338" y="1728089"/>
                  </a:lnTo>
                  <a:lnTo>
                    <a:pt x="2556129" y="1728089"/>
                  </a:lnTo>
                  <a:lnTo>
                    <a:pt x="2554871" y="1721485"/>
                  </a:lnTo>
                  <a:lnTo>
                    <a:pt x="2543683" y="1662684"/>
                  </a:lnTo>
                  <a:lnTo>
                    <a:pt x="2527808" y="1604010"/>
                  </a:lnTo>
                  <a:lnTo>
                    <a:pt x="2538349" y="1599692"/>
                  </a:lnTo>
                  <a:lnTo>
                    <a:pt x="2547239" y="1599692"/>
                  </a:lnTo>
                  <a:lnTo>
                    <a:pt x="2556129" y="1595247"/>
                  </a:lnTo>
                  <a:lnTo>
                    <a:pt x="2568448" y="1595247"/>
                  </a:lnTo>
                  <a:lnTo>
                    <a:pt x="2577338" y="1621409"/>
                  </a:lnTo>
                  <a:lnTo>
                    <a:pt x="2589784" y="1640967"/>
                  </a:lnTo>
                  <a:lnTo>
                    <a:pt x="2605659" y="1660525"/>
                  </a:lnTo>
                  <a:lnTo>
                    <a:pt x="2618105" y="1677924"/>
                  </a:lnTo>
                  <a:lnTo>
                    <a:pt x="2630551" y="1677924"/>
                  </a:lnTo>
                  <a:lnTo>
                    <a:pt x="2639314" y="1675765"/>
                  </a:lnTo>
                  <a:lnTo>
                    <a:pt x="2649982" y="1675765"/>
                  </a:lnTo>
                  <a:lnTo>
                    <a:pt x="2658872" y="1671447"/>
                  </a:lnTo>
                  <a:lnTo>
                    <a:pt x="2668143" y="1595247"/>
                  </a:lnTo>
                  <a:lnTo>
                    <a:pt x="2671318" y="1569212"/>
                  </a:lnTo>
                  <a:close/>
                </a:path>
                <a:path w="8782050" h="6268720">
                  <a:moveTo>
                    <a:pt x="2671572" y="2722499"/>
                  </a:moveTo>
                  <a:lnTo>
                    <a:pt x="2668016" y="2700655"/>
                  </a:lnTo>
                  <a:lnTo>
                    <a:pt x="2664460" y="2674620"/>
                  </a:lnTo>
                  <a:lnTo>
                    <a:pt x="2659126" y="2655062"/>
                  </a:lnTo>
                  <a:lnTo>
                    <a:pt x="2637917" y="2715895"/>
                  </a:lnTo>
                  <a:lnTo>
                    <a:pt x="2639695" y="2720340"/>
                  </a:lnTo>
                  <a:lnTo>
                    <a:pt x="2643251" y="2720340"/>
                  </a:lnTo>
                  <a:lnTo>
                    <a:pt x="2643251" y="2726817"/>
                  </a:lnTo>
                  <a:lnTo>
                    <a:pt x="2646807" y="2731135"/>
                  </a:lnTo>
                  <a:lnTo>
                    <a:pt x="2662682" y="2731135"/>
                  </a:lnTo>
                  <a:lnTo>
                    <a:pt x="2662682" y="2726817"/>
                  </a:lnTo>
                  <a:lnTo>
                    <a:pt x="2668016" y="2726817"/>
                  </a:lnTo>
                  <a:lnTo>
                    <a:pt x="2671572" y="2722499"/>
                  </a:lnTo>
                  <a:close/>
                </a:path>
                <a:path w="8782050" h="6268720">
                  <a:moveTo>
                    <a:pt x="2683764" y="206756"/>
                  </a:moveTo>
                  <a:lnTo>
                    <a:pt x="2680208" y="194056"/>
                  </a:lnTo>
                  <a:lnTo>
                    <a:pt x="2664333" y="194056"/>
                  </a:lnTo>
                  <a:lnTo>
                    <a:pt x="2664333" y="168656"/>
                  </a:lnTo>
                  <a:lnTo>
                    <a:pt x="2627122" y="181356"/>
                  </a:lnTo>
                  <a:lnTo>
                    <a:pt x="2593467" y="168656"/>
                  </a:lnTo>
                  <a:lnTo>
                    <a:pt x="2563368" y="168656"/>
                  </a:lnTo>
                  <a:lnTo>
                    <a:pt x="2527935" y="155956"/>
                  </a:lnTo>
                  <a:lnTo>
                    <a:pt x="2488946" y="155956"/>
                  </a:lnTo>
                  <a:lnTo>
                    <a:pt x="2488946" y="117856"/>
                  </a:lnTo>
                  <a:lnTo>
                    <a:pt x="2460625" y="117856"/>
                  </a:lnTo>
                  <a:lnTo>
                    <a:pt x="2442845" y="130556"/>
                  </a:lnTo>
                  <a:lnTo>
                    <a:pt x="2426843" y="143256"/>
                  </a:lnTo>
                  <a:lnTo>
                    <a:pt x="2423414" y="143256"/>
                  </a:lnTo>
                  <a:lnTo>
                    <a:pt x="2418080" y="130556"/>
                  </a:lnTo>
                  <a:lnTo>
                    <a:pt x="2414524" y="117856"/>
                  </a:lnTo>
                  <a:lnTo>
                    <a:pt x="2407412" y="117856"/>
                  </a:lnTo>
                  <a:lnTo>
                    <a:pt x="2398522" y="105156"/>
                  </a:lnTo>
                  <a:lnTo>
                    <a:pt x="2377313" y="105156"/>
                  </a:lnTo>
                  <a:lnTo>
                    <a:pt x="2334768" y="130556"/>
                  </a:lnTo>
                  <a:lnTo>
                    <a:pt x="2318893" y="143256"/>
                  </a:lnTo>
                  <a:lnTo>
                    <a:pt x="2306447" y="130556"/>
                  </a:lnTo>
                  <a:lnTo>
                    <a:pt x="2294001" y="130556"/>
                  </a:lnTo>
                  <a:lnTo>
                    <a:pt x="2281682" y="117856"/>
                  </a:lnTo>
                  <a:lnTo>
                    <a:pt x="2262124" y="117856"/>
                  </a:lnTo>
                  <a:lnTo>
                    <a:pt x="2262124" y="371856"/>
                  </a:lnTo>
                  <a:lnTo>
                    <a:pt x="2249678" y="384556"/>
                  </a:lnTo>
                  <a:lnTo>
                    <a:pt x="2207260" y="409956"/>
                  </a:lnTo>
                  <a:lnTo>
                    <a:pt x="2191258" y="409956"/>
                  </a:lnTo>
                  <a:lnTo>
                    <a:pt x="2198370" y="397256"/>
                  </a:lnTo>
                  <a:lnTo>
                    <a:pt x="2207260" y="384556"/>
                  </a:lnTo>
                  <a:lnTo>
                    <a:pt x="2216023" y="371856"/>
                  </a:lnTo>
                  <a:lnTo>
                    <a:pt x="2262124" y="371856"/>
                  </a:lnTo>
                  <a:lnTo>
                    <a:pt x="2262124" y="117856"/>
                  </a:lnTo>
                  <a:lnTo>
                    <a:pt x="2249678" y="143256"/>
                  </a:lnTo>
                  <a:lnTo>
                    <a:pt x="2210816" y="143256"/>
                  </a:lnTo>
                  <a:lnTo>
                    <a:pt x="2203704" y="168656"/>
                  </a:lnTo>
                  <a:lnTo>
                    <a:pt x="2187702" y="181356"/>
                  </a:lnTo>
                  <a:lnTo>
                    <a:pt x="2177161" y="181356"/>
                  </a:lnTo>
                  <a:lnTo>
                    <a:pt x="2170049" y="168656"/>
                  </a:lnTo>
                  <a:lnTo>
                    <a:pt x="2139950" y="168656"/>
                  </a:lnTo>
                  <a:lnTo>
                    <a:pt x="2129282" y="181356"/>
                  </a:lnTo>
                  <a:lnTo>
                    <a:pt x="2123948" y="181356"/>
                  </a:lnTo>
                  <a:lnTo>
                    <a:pt x="2115058" y="194056"/>
                  </a:lnTo>
                  <a:lnTo>
                    <a:pt x="2116836" y="194056"/>
                  </a:lnTo>
                  <a:lnTo>
                    <a:pt x="2116836" y="206756"/>
                  </a:lnTo>
                  <a:lnTo>
                    <a:pt x="2120392" y="206756"/>
                  </a:lnTo>
                  <a:lnTo>
                    <a:pt x="2120392" y="219456"/>
                  </a:lnTo>
                  <a:lnTo>
                    <a:pt x="2115058" y="206756"/>
                  </a:lnTo>
                  <a:lnTo>
                    <a:pt x="2107946" y="206756"/>
                  </a:lnTo>
                  <a:lnTo>
                    <a:pt x="2102739" y="194056"/>
                  </a:lnTo>
                  <a:lnTo>
                    <a:pt x="2090293" y="194056"/>
                  </a:lnTo>
                  <a:lnTo>
                    <a:pt x="2083181" y="206756"/>
                  </a:lnTo>
                  <a:lnTo>
                    <a:pt x="2067306" y="206756"/>
                  </a:lnTo>
                  <a:lnTo>
                    <a:pt x="2058416" y="219456"/>
                  </a:lnTo>
                  <a:lnTo>
                    <a:pt x="2061972" y="232156"/>
                  </a:lnTo>
                  <a:lnTo>
                    <a:pt x="2065528" y="232156"/>
                  </a:lnTo>
                  <a:lnTo>
                    <a:pt x="2065528" y="244856"/>
                  </a:lnTo>
                  <a:lnTo>
                    <a:pt x="2079625" y="244856"/>
                  </a:lnTo>
                  <a:lnTo>
                    <a:pt x="2065528" y="257556"/>
                  </a:lnTo>
                  <a:lnTo>
                    <a:pt x="2053082" y="244856"/>
                  </a:lnTo>
                  <a:lnTo>
                    <a:pt x="2037207" y="244856"/>
                  </a:lnTo>
                  <a:lnTo>
                    <a:pt x="2024761" y="232156"/>
                  </a:lnTo>
                  <a:lnTo>
                    <a:pt x="2006981" y="244856"/>
                  </a:lnTo>
                  <a:lnTo>
                    <a:pt x="1991106" y="244856"/>
                  </a:lnTo>
                  <a:lnTo>
                    <a:pt x="1982203" y="270256"/>
                  </a:lnTo>
                  <a:lnTo>
                    <a:pt x="1975104" y="270256"/>
                  </a:lnTo>
                  <a:lnTo>
                    <a:pt x="1962785" y="282956"/>
                  </a:lnTo>
                  <a:lnTo>
                    <a:pt x="1916684" y="282956"/>
                  </a:lnTo>
                  <a:lnTo>
                    <a:pt x="1916684" y="295656"/>
                  </a:lnTo>
                  <a:lnTo>
                    <a:pt x="1920240" y="295656"/>
                  </a:lnTo>
                  <a:lnTo>
                    <a:pt x="1925574" y="308356"/>
                  </a:lnTo>
                  <a:lnTo>
                    <a:pt x="1950326" y="308356"/>
                  </a:lnTo>
                  <a:lnTo>
                    <a:pt x="1945005" y="321056"/>
                  </a:lnTo>
                  <a:lnTo>
                    <a:pt x="1945005" y="333756"/>
                  </a:lnTo>
                  <a:lnTo>
                    <a:pt x="1922018" y="333756"/>
                  </a:lnTo>
                  <a:lnTo>
                    <a:pt x="1929130" y="346456"/>
                  </a:lnTo>
                  <a:lnTo>
                    <a:pt x="1932559" y="346456"/>
                  </a:lnTo>
                  <a:lnTo>
                    <a:pt x="1934337" y="359156"/>
                  </a:lnTo>
                  <a:lnTo>
                    <a:pt x="1941449" y="359156"/>
                  </a:lnTo>
                  <a:lnTo>
                    <a:pt x="1945005" y="371856"/>
                  </a:lnTo>
                  <a:lnTo>
                    <a:pt x="1966328" y="371856"/>
                  </a:lnTo>
                  <a:lnTo>
                    <a:pt x="1971548" y="397256"/>
                  </a:lnTo>
                  <a:lnTo>
                    <a:pt x="1999996" y="397256"/>
                  </a:lnTo>
                  <a:lnTo>
                    <a:pt x="2006981" y="384556"/>
                  </a:lnTo>
                  <a:lnTo>
                    <a:pt x="2024761" y="384556"/>
                  </a:lnTo>
                  <a:lnTo>
                    <a:pt x="2021205" y="397256"/>
                  </a:lnTo>
                  <a:lnTo>
                    <a:pt x="2017649" y="397256"/>
                  </a:lnTo>
                  <a:lnTo>
                    <a:pt x="2012315" y="409956"/>
                  </a:lnTo>
                  <a:lnTo>
                    <a:pt x="2017649" y="422656"/>
                  </a:lnTo>
                  <a:lnTo>
                    <a:pt x="2028317" y="422656"/>
                  </a:lnTo>
                  <a:lnTo>
                    <a:pt x="2033651" y="409956"/>
                  </a:lnTo>
                  <a:lnTo>
                    <a:pt x="2058416" y="409956"/>
                  </a:lnTo>
                  <a:lnTo>
                    <a:pt x="2086737" y="422656"/>
                  </a:lnTo>
                  <a:lnTo>
                    <a:pt x="2148713" y="422656"/>
                  </a:lnTo>
                  <a:lnTo>
                    <a:pt x="2182368" y="409956"/>
                  </a:lnTo>
                  <a:lnTo>
                    <a:pt x="2187702" y="409956"/>
                  </a:lnTo>
                  <a:lnTo>
                    <a:pt x="2203704" y="435356"/>
                  </a:lnTo>
                  <a:lnTo>
                    <a:pt x="2141728" y="435356"/>
                  </a:lnTo>
                  <a:lnTo>
                    <a:pt x="2115058" y="448056"/>
                  </a:lnTo>
                  <a:lnTo>
                    <a:pt x="2086737" y="460756"/>
                  </a:lnTo>
                  <a:lnTo>
                    <a:pt x="2079625" y="460756"/>
                  </a:lnTo>
                  <a:lnTo>
                    <a:pt x="2086737" y="486156"/>
                  </a:lnTo>
                  <a:lnTo>
                    <a:pt x="2092071" y="486156"/>
                  </a:lnTo>
                  <a:lnTo>
                    <a:pt x="2092071" y="498856"/>
                  </a:lnTo>
                  <a:lnTo>
                    <a:pt x="2079625" y="486156"/>
                  </a:lnTo>
                  <a:lnTo>
                    <a:pt x="2070862" y="473456"/>
                  </a:lnTo>
                  <a:lnTo>
                    <a:pt x="2058416" y="460756"/>
                  </a:lnTo>
                  <a:lnTo>
                    <a:pt x="2049526" y="460756"/>
                  </a:lnTo>
                  <a:lnTo>
                    <a:pt x="2040636" y="473456"/>
                  </a:lnTo>
                  <a:lnTo>
                    <a:pt x="2024761" y="473456"/>
                  </a:lnTo>
                  <a:lnTo>
                    <a:pt x="2040636" y="498856"/>
                  </a:lnTo>
                  <a:lnTo>
                    <a:pt x="2058416" y="524256"/>
                  </a:lnTo>
                  <a:lnTo>
                    <a:pt x="2079625" y="549656"/>
                  </a:lnTo>
                  <a:lnTo>
                    <a:pt x="2107946" y="562356"/>
                  </a:lnTo>
                  <a:lnTo>
                    <a:pt x="2077847" y="575056"/>
                  </a:lnTo>
                  <a:lnTo>
                    <a:pt x="2053082" y="587756"/>
                  </a:lnTo>
                  <a:lnTo>
                    <a:pt x="2033651" y="613156"/>
                  </a:lnTo>
                  <a:lnTo>
                    <a:pt x="2017649" y="638556"/>
                  </a:lnTo>
                  <a:lnTo>
                    <a:pt x="2012315" y="638556"/>
                  </a:lnTo>
                  <a:lnTo>
                    <a:pt x="2028317" y="663956"/>
                  </a:lnTo>
                  <a:lnTo>
                    <a:pt x="2045970" y="663956"/>
                  </a:lnTo>
                  <a:lnTo>
                    <a:pt x="2067306" y="689356"/>
                  </a:lnTo>
                  <a:lnTo>
                    <a:pt x="2067306" y="702056"/>
                  </a:lnTo>
                  <a:lnTo>
                    <a:pt x="2024761" y="676656"/>
                  </a:lnTo>
                  <a:lnTo>
                    <a:pt x="1999996" y="663956"/>
                  </a:lnTo>
                  <a:lnTo>
                    <a:pt x="1978660" y="676656"/>
                  </a:lnTo>
                  <a:lnTo>
                    <a:pt x="1966328" y="676656"/>
                  </a:lnTo>
                  <a:lnTo>
                    <a:pt x="1969770" y="689356"/>
                  </a:lnTo>
                  <a:lnTo>
                    <a:pt x="1971548" y="702056"/>
                  </a:lnTo>
                  <a:lnTo>
                    <a:pt x="1978660" y="714756"/>
                  </a:lnTo>
                  <a:lnTo>
                    <a:pt x="1987550" y="714756"/>
                  </a:lnTo>
                  <a:lnTo>
                    <a:pt x="1999996" y="727456"/>
                  </a:lnTo>
                  <a:lnTo>
                    <a:pt x="1994662" y="740156"/>
                  </a:lnTo>
                  <a:lnTo>
                    <a:pt x="1983994" y="740156"/>
                  </a:lnTo>
                  <a:lnTo>
                    <a:pt x="1982203" y="752856"/>
                  </a:lnTo>
                  <a:lnTo>
                    <a:pt x="1975104" y="765556"/>
                  </a:lnTo>
                  <a:lnTo>
                    <a:pt x="1966328" y="765556"/>
                  </a:lnTo>
                  <a:lnTo>
                    <a:pt x="1966328" y="778256"/>
                  </a:lnTo>
                  <a:lnTo>
                    <a:pt x="1969770" y="778256"/>
                  </a:lnTo>
                  <a:lnTo>
                    <a:pt x="1971548" y="790956"/>
                  </a:lnTo>
                  <a:lnTo>
                    <a:pt x="1999996" y="790956"/>
                  </a:lnTo>
                  <a:lnTo>
                    <a:pt x="2028317" y="803656"/>
                  </a:lnTo>
                  <a:lnTo>
                    <a:pt x="2058416" y="790956"/>
                  </a:lnTo>
                  <a:lnTo>
                    <a:pt x="2115058" y="790956"/>
                  </a:lnTo>
                  <a:lnTo>
                    <a:pt x="2136394" y="803656"/>
                  </a:lnTo>
                  <a:lnTo>
                    <a:pt x="2194814" y="803656"/>
                  </a:lnTo>
                  <a:lnTo>
                    <a:pt x="2198370" y="790956"/>
                  </a:lnTo>
                  <a:lnTo>
                    <a:pt x="2200148" y="790956"/>
                  </a:lnTo>
                  <a:lnTo>
                    <a:pt x="2203704" y="778256"/>
                  </a:lnTo>
                  <a:lnTo>
                    <a:pt x="2244471" y="778256"/>
                  </a:lnTo>
                  <a:lnTo>
                    <a:pt x="2244471" y="765556"/>
                  </a:lnTo>
                  <a:lnTo>
                    <a:pt x="2219579" y="752856"/>
                  </a:lnTo>
                  <a:lnTo>
                    <a:pt x="2187702" y="752856"/>
                  </a:lnTo>
                  <a:lnTo>
                    <a:pt x="2198370" y="740156"/>
                  </a:lnTo>
                  <a:lnTo>
                    <a:pt x="2228469" y="740156"/>
                  </a:lnTo>
                  <a:lnTo>
                    <a:pt x="2224913" y="727456"/>
                  </a:lnTo>
                  <a:lnTo>
                    <a:pt x="2223135" y="727456"/>
                  </a:lnTo>
                  <a:lnTo>
                    <a:pt x="2223135" y="714756"/>
                  </a:lnTo>
                  <a:lnTo>
                    <a:pt x="2224913" y="702056"/>
                  </a:lnTo>
                  <a:lnTo>
                    <a:pt x="2223135" y="689356"/>
                  </a:lnTo>
                  <a:lnTo>
                    <a:pt x="2228469" y="689356"/>
                  </a:lnTo>
                  <a:lnTo>
                    <a:pt x="2248027" y="676656"/>
                  </a:lnTo>
                  <a:lnTo>
                    <a:pt x="2262124" y="663956"/>
                  </a:lnTo>
                  <a:lnTo>
                    <a:pt x="2265680" y="663956"/>
                  </a:lnTo>
                  <a:lnTo>
                    <a:pt x="2265680" y="651256"/>
                  </a:lnTo>
                  <a:lnTo>
                    <a:pt x="2244471" y="651256"/>
                  </a:lnTo>
                  <a:lnTo>
                    <a:pt x="2244471" y="638556"/>
                  </a:lnTo>
                  <a:lnTo>
                    <a:pt x="2311781" y="638556"/>
                  </a:lnTo>
                  <a:lnTo>
                    <a:pt x="2311781" y="613156"/>
                  </a:lnTo>
                  <a:lnTo>
                    <a:pt x="2315337" y="613156"/>
                  </a:lnTo>
                  <a:lnTo>
                    <a:pt x="2315337" y="587756"/>
                  </a:lnTo>
                  <a:lnTo>
                    <a:pt x="2306447" y="575056"/>
                  </a:lnTo>
                  <a:lnTo>
                    <a:pt x="2297557" y="575056"/>
                  </a:lnTo>
                  <a:lnTo>
                    <a:pt x="2311781" y="562356"/>
                  </a:lnTo>
                  <a:lnTo>
                    <a:pt x="2336546" y="549656"/>
                  </a:lnTo>
                  <a:lnTo>
                    <a:pt x="2357755" y="536956"/>
                  </a:lnTo>
                  <a:lnTo>
                    <a:pt x="2357755" y="511556"/>
                  </a:lnTo>
                  <a:lnTo>
                    <a:pt x="2402078" y="498856"/>
                  </a:lnTo>
                  <a:lnTo>
                    <a:pt x="2435733" y="473456"/>
                  </a:lnTo>
                  <a:lnTo>
                    <a:pt x="2467610" y="448056"/>
                  </a:lnTo>
                  <a:lnTo>
                    <a:pt x="2494280" y="409956"/>
                  </a:lnTo>
                  <a:lnTo>
                    <a:pt x="2526157" y="371856"/>
                  </a:lnTo>
                  <a:lnTo>
                    <a:pt x="2563368" y="346456"/>
                  </a:lnTo>
                  <a:lnTo>
                    <a:pt x="2563368" y="333756"/>
                  </a:lnTo>
                  <a:lnTo>
                    <a:pt x="2540254" y="333756"/>
                  </a:lnTo>
                  <a:lnTo>
                    <a:pt x="2531364" y="346456"/>
                  </a:lnTo>
                  <a:lnTo>
                    <a:pt x="2494280" y="346456"/>
                  </a:lnTo>
                  <a:lnTo>
                    <a:pt x="2513711" y="333756"/>
                  </a:lnTo>
                  <a:lnTo>
                    <a:pt x="2540254" y="308356"/>
                  </a:lnTo>
                  <a:lnTo>
                    <a:pt x="2577465" y="282956"/>
                  </a:lnTo>
                  <a:lnTo>
                    <a:pt x="2618232" y="257556"/>
                  </a:lnTo>
                  <a:lnTo>
                    <a:pt x="2651887" y="232156"/>
                  </a:lnTo>
                  <a:lnTo>
                    <a:pt x="2666047" y="219456"/>
                  </a:lnTo>
                  <a:lnTo>
                    <a:pt x="2680208" y="206756"/>
                  </a:lnTo>
                  <a:lnTo>
                    <a:pt x="2683764" y="206756"/>
                  </a:lnTo>
                  <a:close/>
                </a:path>
                <a:path w="8782050" h="6268720">
                  <a:moveTo>
                    <a:pt x="2754884" y="6074486"/>
                  </a:moveTo>
                  <a:lnTo>
                    <a:pt x="2737802" y="6065774"/>
                  </a:lnTo>
                  <a:lnTo>
                    <a:pt x="2733548" y="6063602"/>
                  </a:lnTo>
                  <a:lnTo>
                    <a:pt x="2705227" y="6050534"/>
                  </a:lnTo>
                  <a:lnTo>
                    <a:pt x="2680462" y="6044006"/>
                  </a:lnTo>
                  <a:lnTo>
                    <a:pt x="2662682" y="6054890"/>
                  </a:lnTo>
                  <a:lnTo>
                    <a:pt x="2643251" y="6065774"/>
                  </a:lnTo>
                  <a:lnTo>
                    <a:pt x="2625471" y="6074486"/>
                  </a:lnTo>
                  <a:lnTo>
                    <a:pt x="2625471" y="6109309"/>
                  </a:lnTo>
                  <a:lnTo>
                    <a:pt x="2646807" y="6100597"/>
                  </a:lnTo>
                  <a:lnTo>
                    <a:pt x="2662682" y="6096241"/>
                  </a:lnTo>
                  <a:lnTo>
                    <a:pt x="2676906" y="6085370"/>
                  </a:lnTo>
                  <a:lnTo>
                    <a:pt x="2692781" y="6065774"/>
                  </a:lnTo>
                  <a:lnTo>
                    <a:pt x="2698115" y="6065774"/>
                  </a:lnTo>
                  <a:lnTo>
                    <a:pt x="2696337" y="6074486"/>
                  </a:lnTo>
                  <a:lnTo>
                    <a:pt x="2692781" y="6078829"/>
                  </a:lnTo>
                  <a:lnTo>
                    <a:pt x="2692781" y="6081014"/>
                  </a:lnTo>
                  <a:lnTo>
                    <a:pt x="2689352" y="6085370"/>
                  </a:lnTo>
                  <a:lnTo>
                    <a:pt x="2684018" y="6089713"/>
                  </a:lnTo>
                  <a:lnTo>
                    <a:pt x="2680462" y="6094069"/>
                  </a:lnTo>
                  <a:lnTo>
                    <a:pt x="2680462" y="6109309"/>
                  </a:lnTo>
                  <a:lnTo>
                    <a:pt x="2705227" y="6100597"/>
                  </a:lnTo>
                  <a:lnTo>
                    <a:pt x="2726436" y="6089713"/>
                  </a:lnTo>
                  <a:lnTo>
                    <a:pt x="2747772" y="6074486"/>
                  </a:lnTo>
                  <a:lnTo>
                    <a:pt x="2754884" y="6074486"/>
                  </a:lnTo>
                  <a:close/>
                </a:path>
                <a:path w="8782050" h="6268720">
                  <a:moveTo>
                    <a:pt x="2841498" y="2661412"/>
                  </a:moveTo>
                  <a:lnTo>
                    <a:pt x="2807843" y="2661412"/>
                  </a:lnTo>
                  <a:lnTo>
                    <a:pt x="2807843" y="2610612"/>
                  </a:lnTo>
                  <a:lnTo>
                    <a:pt x="2772410" y="2610612"/>
                  </a:lnTo>
                  <a:lnTo>
                    <a:pt x="2770632" y="2585212"/>
                  </a:lnTo>
                  <a:lnTo>
                    <a:pt x="2767076" y="2559812"/>
                  </a:lnTo>
                  <a:lnTo>
                    <a:pt x="2767076" y="2509012"/>
                  </a:lnTo>
                  <a:lnTo>
                    <a:pt x="2747645" y="2509012"/>
                  </a:lnTo>
                  <a:lnTo>
                    <a:pt x="2729865" y="2559812"/>
                  </a:lnTo>
                  <a:lnTo>
                    <a:pt x="2717546" y="2610612"/>
                  </a:lnTo>
                  <a:lnTo>
                    <a:pt x="2697988" y="2648712"/>
                  </a:lnTo>
                  <a:lnTo>
                    <a:pt x="2680335" y="2686812"/>
                  </a:lnTo>
                  <a:lnTo>
                    <a:pt x="2705100" y="2686812"/>
                  </a:lnTo>
                  <a:lnTo>
                    <a:pt x="2713990" y="2699512"/>
                  </a:lnTo>
                  <a:lnTo>
                    <a:pt x="2759964" y="2699512"/>
                  </a:lnTo>
                  <a:lnTo>
                    <a:pt x="2759964" y="2724912"/>
                  </a:lnTo>
                  <a:lnTo>
                    <a:pt x="2775966" y="2712212"/>
                  </a:lnTo>
                  <a:lnTo>
                    <a:pt x="2788285" y="2699512"/>
                  </a:lnTo>
                  <a:lnTo>
                    <a:pt x="2800731" y="2686812"/>
                  </a:lnTo>
                  <a:lnTo>
                    <a:pt x="2807843" y="2686812"/>
                  </a:lnTo>
                  <a:lnTo>
                    <a:pt x="2807843" y="2699512"/>
                  </a:lnTo>
                  <a:lnTo>
                    <a:pt x="2804287" y="2712212"/>
                  </a:lnTo>
                  <a:lnTo>
                    <a:pt x="2800731" y="2712212"/>
                  </a:lnTo>
                  <a:lnTo>
                    <a:pt x="2800731" y="2724912"/>
                  </a:lnTo>
                  <a:lnTo>
                    <a:pt x="2813177" y="2724912"/>
                  </a:lnTo>
                  <a:lnTo>
                    <a:pt x="2816733" y="2712212"/>
                  </a:lnTo>
                  <a:lnTo>
                    <a:pt x="2820289" y="2724912"/>
                  </a:lnTo>
                  <a:lnTo>
                    <a:pt x="2822067" y="2737612"/>
                  </a:lnTo>
                  <a:lnTo>
                    <a:pt x="2829052" y="2737612"/>
                  </a:lnTo>
                  <a:lnTo>
                    <a:pt x="2832608" y="2712212"/>
                  </a:lnTo>
                  <a:lnTo>
                    <a:pt x="2837942" y="2686812"/>
                  </a:lnTo>
                  <a:lnTo>
                    <a:pt x="2841498" y="2661412"/>
                  </a:lnTo>
                  <a:close/>
                </a:path>
                <a:path w="8782050" h="6268720">
                  <a:moveTo>
                    <a:pt x="2891155" y="1429512"/>
                  </a:moveTo>
                  <a:lnTo>
                    <a:pt x="2880487" y="1416812"/>
                  </a:lnTo>
                  <a:lnTo>
                    <a:pt x="2871597" y="1404112"/>
                  </a:lnTo>
                  <a:lnTo>
                    <a:pt x="2866263" y="1404112"/>
                  </a:lnTo>
                  <a:lnTo>
                    <a:pt x="2853944" y="1391412"/>
                  </a:lnTo>
                  <a:lnTo>
                    <a:pt x="2829052" y="1391412"/>
                  </a:lnTo>
                  <a:lnTo>
                    <a:pt x="2822067" y="1416812"/>
                  </a:lnTo>
                  <a:lnTo>
                    <a:pt x="2832608" y="1429512"/>
                  </a:lnTo>
                  <a:lnTo>
                    <a:pt x="2845054" y="1442212"/>
                  </a:lnTo>
                  <a:lnTo>
                    <a:pt x="2853944" y="1454912"/>
                  </a:lnTo>
                  <a:lnTo>
                    <a:pt x="2878709" y="1454912"/>
                  </a:lnTo>
                  <a:lnTo>
                    <a:pt x="2884043" y="1442212"/>
                  </a:lnTo>
                  <a:lnTo>
                    <a:pt x="2887599" y="1442212"/>
                  </a:lnTo>
                  <a:lnTo>
                    <a:pt x="2887599" y="1429512"/>
                  </a:lnTo>
                  <a:lnTo>
                    <a:pt x="2891155" y="1429512"/>
                  </a:lnTo>
                  <a:close/>
                </a:path>
                <a:path w="8782050" h="6268720">
                  <a:moveTo>
                    <a:pt x="3032760" y="295656"/>
                  </a:moveTo>
                  <a:lnTo>
                    <a:pt x="3029204" y="270256"/>
                  </a:lnTo>
                  <a:lnTo>
                    <a:pt x="3023997" y="257556"/>
                  </a:lnTo>
                  <a:lnTo>
                    <a:pt x="3016885" y="244856"/>
                  </a:lnTo>
                  <a:lnTo>
                    <a:pt x="3011551" y="219456"/>
                  </a:lnTo>
                  <a:lnTo>
                    <a:pt x="2986786" y="219456"/>
                  </a:lnTo>
                  <a:lnTo>
                    <a:pt x="2986786" y="244856"/>
                  </a:lnTo>
                  <a:lnTo>
                    <a:pt x="2995549" y="257556"/>
                  </a:lnTo>
                  <a:lnTo>
                    <a:pt x="3007995" y="270256"/>
                  </a:lnTo>
                  <a:lnTo>
                    <a:pt x="3027426" y="295656"/>
                  </a:lnTo>
                  <a:lnTo>
                    <a:pt x="3032760" y="295656"/>
                  </a:lnTo>
                  <a:close/>
                </a:path>
                <a:path w="8782050" h="6268720">
                  <a:moveTo>
                    <a:pt x="3305683" y="4490212"/>
                  </a:moveTo>
                  <a:lnTo>
                    <a:pt x="3298571" y="4464812"/>
                  </a:lnTo>
                  <a:lnTo>
                    <a:pt x="3293237" y="4452112"/>
                  </a:lnTo>
                  <a:lnTo>
                    <a:pt x="3282569" y="4439412"/>
                  </a:lnTo>
                  <a:lnTo>
                    <a:pt x="3278124" y="4426712"/>
                  </a:lnTo>
                  <a:lnTo>
                    <a:pt x="3273679" y="4414012"/>
                  </a:lnTo>
                  <a:lnTo>
                    <a:pt x="3261360" y="4426712"/>
                  </a:lnTo>
                  <a:lnTo>
                    <a:pt x="3245358" y="4426712"/>
                  </a:lnTo>
                  <a:lnTo>
                    <a:pt x="3231261" y="4414012"/>
                  </a:lnTo>
                  <a:lnTo>
                    <a:pt x="3220593" y="4401312"/>
                  </a:lnTo>
                  <a:lnTo>
                    <a:pt x="3218815" y="4388612"/>
                  </a:lnTo>
                  <a:lnTo>
                    <a:pt x="3211703" y="4363212"/>
                  </a:lnTo>
                  <a:lnTo>
                    <a:pt x="3202940" y="4350512"/>
                  </a:lnTo>
                  <a:lnTo>
                    <a:pt x="3107182" y="4350512"/>
                  </a:lnTo>
                  <a:lnTo>
                    <a:pt x="3100070" y="4337812"/>
                  </a:lnTo>
                  <a:lnTo>
                    <a:pt x="3085973" y="4337812"/>
                  </a:lnTo>
                  <a:lnTo>
                    <a:pt x="3075305" y="4325112"/>
                  </a:lnTo>
                  <a:lnTo>
                    <a:pt x="3069971" y="4337812"/>
                  </a:lnTo>
                  <a:lnTo>
                    <a:pt x="3061208" y="4337812"/>
                  </a:lnTo>
                  <a:lnTo>
                    <a:pt x="3054096" y="4312412"/>
                  </a:lnTo>
                  <a:lnTo>
                    <a:pt x="3016885" y="4299712"/>
                  </a:lnTo>
                  <a:lnTo>
                    <a:pt x="2977896" y="4299712"/>
                  </a:lnTo>
                  <a:lnTo>
                    <a:pt x="2983230" y="4287012"/>
                  </a:lnTo>
                  <a:lnTo>
                    <a:pt x="2990342" y="4274312"/>
                  </a:lnTo>
                  <a:lnTo>
                    <a:pt x="2995676" y="4261612"/>
                  </a:lnTo>
                  <a:lnTo>
                    <a:pt x="3002661" y="4261612"/>
                  </a:lnTo>
                  <a:lnTo>
                    <a:pt x="3004439" y="4236212"/>
                  </a:lnTo>
                  <a:lnTo>
                    <a:pt x="2961894" y="4210812"/>
                  </a:lnTo>
                  <a:lnTo>
                    <a:pt x="2924810" y="4185412"/>
                  </a:lnTo>
                  <a:lnTo>
                    <a:pt x="2891155" y="4134612"/>
                  </a:lnTo>
                  <a:lnTo>
                    <a:pt x="2862707" y="4096512"/>
                  </a:lnTo>
                  <a:lnTo>
                    <a:pt x="2822067" y="4083812"/>
                  </a:lnTo>
                  <a:lnTo>
                    <a:pt x="2754630" y="4083812"/>
                  </a:lnTo>
                  <a:lnTo>
                    <a:pt x="2747645" y="4058412"/>
                  </a:lnTo>
                  <a:lnTo>
                    <a:pt x="2735199" y="4045712"/>
                  </a:lnTo>
                  <a:lnTo>
                    <a:pt x="2720975" y="4045712"/>
                  </a:lnTo>
                  <a:lnTo>
                    <a:pt x="2697988" y="4033012"/>
                  </a:lnTo>
                  <a:lnTo>
                    <a:pt x="2697988" y="4007612"/>
                  </a:lnTo>
                  <a:lnTo>
                    <a:pt x="2676779" y="3994912"/>
                  </a:lnTo>
                  <a:lnTo>
                    <a:pt x="2664333" y="3982212"/>
                  </a:lnTo>
                  <a:lnTo>
                    <a:pt x="2651887" y="3982212"/>
                  </a:lnTo>
                  <a:lnTo>
                    <a:pt x="2630678" y="3969512"/>
                  </a:lnTo>
                  <a:lnTo>
                    <a:pt x="2634234" y="3956812"/>
                  </a:lnTo>
                  <a:lnTo>
                    <a:pt x="2637790" y="3956812"/>
                  </a:lnTo>
                  <a:lnTo>
                    <a:pt x="2637790" y="3944112"/>
                  </a:lnTo>
                  <a:lnTo>
                    <a:pt x="2513711" y="3944112"/>
                  </a:lnTo>
                  <a:lnTo>
                    <a:pt x="2476500" y="3931412"/>
                  </a:lnTo>
                  <a:lnTo>
                    <a:pt x="2448179" y="3906012"/>
                  </a:lnTo>
                  <a:lnTo>
                    <a:pt x="2432304" y="3906012"/>
                  </a:lnTo>
                  <a:lnTo>
                    <a:pt x="2430526" y="3918712"/>
                  </a:lnTo>
                  <a:lnTo>
                    <a:pt x="2426970" y="3918712"/>
                  </a:lnTo>
                  <a:lnTo>
                    <a:pt x="2419858" y="3931412"/>
                  </a:lnTo>
                  <a:lnTo>
                    <a:pt x="2407412" y="3931412"/>
                  </a:lnTo>
                  <a:lnTo>
                    <a:pt x="2407412" y="3918712"/>
                  </a:lnTo>
                  <a:lnTo>
                    <a:pt x="2410968" y="3918712"/>
                  </a:lnTo>
                  <a:lnTo>
                    <a:pt x="2414524" y="3906012"/>
                  </a:lnTo>
                  <a:lnTo>
                    <a:pt x="2380869" y="3906012"/>
                  </a:lnTo>
                  <a:lnTo>
                    <a:pt x="2347214" y="3918712"/>
                  </a:lnTo>
                  <a:lnTo>
                    <a:pt x="2324227" y="3931412"/>
                  </a:lnTo>
                  <a:lnTo>
                    <a:pt x="2306447" y="3944112"/>
                  </a:lnTo>
                  <a:lnTo>
                    <a:pt x="2290572" y="3969512"/>
                  </a:lnTo>
                  <a:lnTo>
                    <a:pt x="2278126" y="4007612"/>
                  </a:lnTo>
                  <a:lnTo>
                    <a:pt x="2269236" y="3994912"/>
                  </a:lnTo>
                  <a:lnTo>
                    <a:pt x="2253361" y="3994912"/>
                  </a:lnTo>
                  <a:lnTo>
                    <a:pt x="2248027" y="3982212"/>
                  </a:lnTo>
                  <a:lnTo>
                    <a:pt x="2200148" y="3982212"/>
                  </a:lnTo>
                  <a:lnTo>
                    <a:pt x="2187829" y="4007612"/>
                  </a:lnTo>
                  <a:lnTo>
                    <a:pt x="2164842" y="3994912"/>
                  </a:lnTo>
                  <a:lnTo>
                    <a:pt x="2145284" y="3982212"/>
                  </a:lnTo>
                  <a:lnTo>
                    <a:pt x="2132838" y="3969512"/>
                  </a:lnTo>
                  <a:lnTo>
                    <a:pt x="2124075" y="3956812"/>
                  </a:lnTo>
                  <a:lnTo>
                    <a:pt x="2108073" y="3931412"/>
                  </a:lnTo>
                  <a:lnTo>
                    <a:pt x="2108073" y="3906012"/>
                  </a:lnTo>
                  <a:lnTo>
                    <a:pt x="2115185" y="3867912"/>
                  </a:lnTo>
                  <a:lnTo>
                    <a:pt x="2120519" y="3855212"/>
                  </a:lnTo>
                  <a:lnTo>
                    <a:pt x="2116963" y="3817112"/>
                  </a:lnTo>
                  <a:lnTo>
                    <a:pt x="2104517" y="3791712"/>
                  </a:lnTo>
                  <a:lnTo>
                    <a:pt x="2090420" y="3779012"/>
                  </a:lnTo>
                  <a:lnTo>
                    <a:pt x="1984121" y="3779012"/>
                  </a:lnTo>
                  <a:lnTo>
                    <a:pt x="1994662" y="3753612"/>
                  </a:lnTo>
                  <a:lnTo>
                    <a:pt x="2003552" y="3715512"/>
                  </a:lnTo>
                  <a:lnTo>
                    <a:pt x="2012442" y="3690112"/>
                  </a:lnTo>
                  <a:lnTo>
                    <a:pt x="2021332" y="3652012"/>
                  </a:lnTo>
                  <a:lnTo>
                    <a:pt x="2033651" y="3639312"/>
                  </a:lnTo>
                  <a:lnTo>
                    <a:pt x="2033651" y="3613912"/>
                  </a:lnTo>
                  <a:lnTo>
                    <a:pt x="2008886" y="3613912"/>
                  </a:lnTo>
                  <a:lnTo>
                    <a:pt x="2007108" y="3601212"/>
                  </a:lnTo>
                  <a:lnTo>
                    <a:pt x="1978787" y="3601212"/>
                  </a:lnTo>
                  <a:lnTo>
                    <a:pt x="1959229" y="3613912"/>
                  </a:lnTo>
                  <a:lnTo>
                    <a:pt x="1945132" y="3639312"/>
                  </a:lnTo>
                  <a:lnTo>
                    <a:pt x="1941563" y="3639312"/>
                  </a:lnTo>
                  <a:lnTo>
                    <a:pt x="1934451" y="3664712"/>
                  </a:lnTo>
                  <a:lnTo>
                    <a:pt x="1932686" y="3677412"/>
                  </a:lnTo>
                  <a:lnTo>
                    <a:pt x="1925574" y="3690112"/>
                  </a:lnTo>
                  <a:lnTo>
                    <a:pt x="1904365" y="3690112"/>
                  </a:lnTo>
                  <a:lnTo>
                    <a:pt x="1879600" y="3702812"/>
                  </a:lnTo>
                  <a:lnTo>
                    <a:pt x="1863598" y="3715512"/>
                  </a:lnTo>
                  <a:lnTo>
                    <a:pt x="1854708" y="3715512"/>
                  </a:lnTo>
                  <a:lnTo>
                    <a:pt x="1847723" y="3702812"/>
                  </a:lnTo>
                  <a:lnTo>
                    <a:pt x="1842389" y="3702812"/>
                  </a:lnTo>
                  <a:lnTo>
                    <a:pt x="1829943" y="3690112"/>
                  </a:lnTo>
                  <a:lnTo>
                    <a:pt x="1808734" y="3690112"/>
                  </a:lnTo>
                  <a:lnTo>
                    <a:pt x="1789176" y="3639312"/>
                  </a:lnTo>
                  <a:lnTo>
                    <a:pt x="1776857" y="3613912"/>
                  </a:lnTo>
                  <a:lnTo>
                    <a:pt x="1775079" y="3563112"/>
                  </a:lnTo>
                  <a:lnTo>
                    <a:pt x="1775079" y="3537712"/>
                  </a:lnTo>
                  <a:lnTo>
                    <a:pt x="1787398" y="3486912"/>
                  </a:lnTo>
                  <a:lnTo>
                    <a:pt x="1792732" y="3461512"/>
                  </a:lnTo>
                  <a:lnTo>
                    <a:pt x="1792732" y="3436112"/>
                  </a:lnTo>
                  <a:lnTo>
                    <a:pt x="1789176" y="3423412"/>
                  </a:lnTo>
                  <a:lnTo>
                    <a:pt x="1796288" y="3410712"/>
                  </a:lnTo>
                  <a:lnTo>
                    <a:pt x="1808734" y="3385312"/>
                  </a:lnTo>
                  <a:lnTo>
                    <a:pt x="1826387" y="3372612"/>
                  </a:lnTo>
                  <a:lnTo>
                    <a:pt x="1847723" y="3359912"/>
                  </a:lnTo>
                  <a:lnTo>
                    <a:pt x="1867154" y="3347212"/>
                  </a:lnTo>
                  <a:lnTo>
                    <a:pt x="1922145" y="3347212"/>
                  </a:lnTo>
                  <a:lnTo>
                    <a:pt x="1950453" y="3359912"/>
                  </a:lnTo>
                  <a:lnTo>
                    <a:pt x="1994662" y="3359912"/>
                  </a:lnTo>
                  <a:lnTo>
                    <a:pt x="1991233" y="3347212"/>
                  </a:lnTo>
                  <a:lnTo>
                    <a:pt x="1987664" y="3334512"/>
                  </a:lnTo>
                  <a:lnTo>
                    <a:pt x="1982343" y="3321812"/>
                  </a:lnTo>
                  <a:lnTo>
                    <a:pt x="1978787" y="3309112"/>
                  </a:lnTo>
                  <a:lnTo>
                    <a:pt x="2021332" y="3309112"/>
                  </a:lnTo>
                  <a:lnTo>
                    <a:pt x="2053209" y="3334512"/>
                  </a:lnTo>
                  <a:lnTo>
                    <a:pt x="2079752" y="3347212"/>
                  </a:lnTo>
                  <a:lnTo>
                    <a:pt x="2102739" y="3347212"/>
                  </a:lnTo>
                  <a:lnTo>
                    <a:pt x="2120519" y="3372612"/>
                  </a:lnTo>
                  <a:lnTo>
                    <a:pt x="2139950" y="3398012"/>
                  </a:lnTo>
                  <a:lnTo>
                    <a:pt x="2157730" y="3448812"/>
                  </a:lnTo>
                  <a:lnTo>
                    <a:pt x="2173605" y="3486912"/>
                  </a:lnTo>
                  <a:lnTo>
                    <a:pt x="2182495" y="3525012"/>
                  </a:lnTo>
                  <a:lnTo>
                    <a:pt x="2203704" y="3537712"/>
                  </a:lnTo>
                  <a:lnTo>
                    <a:pt x="2203704" y="3525012"/>
                  </a:lnTo>
                  <a:lnTo>
                    <a:pt x="2210816" y="3525012"/>
                  </a:lnTo>
                  <a:lnTo>
                    <a:pt x="2203704" y="3486912"/>
                  </a:lnTo>
                  <a:lnTo>
                    <a:pt x="2191385" y="3448812"/>
                  </a:lnTo>
                  <a:lnTo>
                    <a:pt x="2178939" y="3398012"/>
                  </a:lnTo>
                  <a:lnTo>
                    <a:pt x="2170049" y="3359912"/>
                  </a:lnTo>
                  <a:lnTo>
                    <a:pt x="2166493" y="3321812"/>
                  </a:lnTo>
                  <a:lnTo>
                    <a:pt x="2171827" y="3309112"/>
                  </a:lnTo>
                  <a:lnTo>
                    <a:pt x="2177161" y="3296412"/>
                  </a:lnTo>
                  <a:lnTo>
                    <a:pt x="2183079" y="3271012"/>
                  </a:lnTo>
                  <a:lnTo>
                    <a:pt x="2186051" y="3258312"/>
                  </a:lnTo>
                  <a:lnTo>
                    <a:pt x="2203704" y="3220212"/>
                  </a:lnTo>
                  <a:lnTo>
                    <a:pt x="2232152" y="3207512"/>
                  </a:lnTo>
                  <a:lnTo>
                    <a:pt x="2260473" y="3182112"/>
                  </a:lnTo>
                  <a:lnTo>
                    <a:pt x="2287016" y="3156712"/>
                  </a:lnTo>
                  <a:lnTo>
                    <a:pt x="2311781" y="3144012"/>
                  </a:lnTo>
                  <a:lnTo>
                    <a:pt x="2311781" y="3131312"/>
                  </a:lnTo>
                  <a:lnTo>
                    <a:pt x="2306447" y="3105912"/>
                  </a:lnTo>
                  <a:lnTo>
                    <a:pt x="2299462" y="3080512"/>
                  </a:lnTo>
                  <a:lnTo>
                    <a:pt x="2294128" y="3055112"/>
                  </a:lnTo>
                  <a:lnTo>
                    <a:pt x="2290572" y="3055112"/>
                  </a:lnTo>
                  <a:lnTo>
                    <a:pt x="2290572" y="3029712"/>
                  </a:lnTo>
                  <a:lnTo>
                    <a:pt x="2299462" y="3042412"/>
                  </a:lnTo>
                  <a:lnTo>
                    <a:pt x="2310003" y="3042412"/>
                  </a:lnTo>
                  <a:lnTo>
                    <a:pt x="2311781" y="3055112"/>
                  </a:lnTo>
                  <a:lnTo>
                    <a:pt x="2318893" y="3055112"/>
                  </a:lnTo>
                  <a:lnTo>
                    <a:pt x="2327376" y="3029712"/>
                  </a:lnTo>
                  <a:lnTo>
                    <a:pt x="2340102" y="2991612"/>
                  </a:lnTo>
                  <a:lnTo>
                    <a:pt x="2357882" y="2928112"/>
                  </a:lnTo>
                  <a:lnTo>
                    <a:pt x="2405761" y="2928112"/>
                  </a:lnTo>
                  <a:lnTo>
                    <a:pt x="2430526" y="2915412"/>
                  </a:lnTo>
                  <a:lnTo>
                    <a:pt x="2448179" y="2902712"/>
                  </a:lnTo>
                  <a:lnTo>
                    <a:pt x="2460625" y="2902712"/>
                  </a:lnTo>
                  <a:lnTo>
                    <a:pt x="2455291" y="2890012"/>
                  </a:lnTo>
                  <a:lnTo>
                    <a:pt x="2442845" y="2890012"/>
                  </a:lnTo>
                  <a:lnTo>
                    <a:pt x="2432304" y="2877312"/>
                  </a:lnTo>
                  <a:lnTo>
                    <a:pt x="2442845" y="2839212"/>
                  </a:lnTo>
                  <a:lnTo>
                    <a:pt x="2457069" y="2813812"/>
                  </a:lnTo>
                  <a:lnTo>
                    <a:pt x="2480056" y="2801112"/>
                  </a:lnTo>
                  <a:lnTo>
                    <a:pt x="2504948" y="2788412"/>
                  </a:lnTo>
                  <a:lnTo>
                    <a:pt x="2527935" y="2775712"/>
                  </a:lnTo>
                  <a:lnTo>
                    <a:pt x="2556256" y="2763012"/>
                  </a:lnTo>
                  <a:lnTo>
                    <a:pt x="2577592" y="2737612"/>
                  </a:lnTo>
                  <a:lnTo>
                    <a:pt x="2577592" y="2724912"/>
                  </a:lnTo>
                  <a:lnTo>
                    <a:pt x="2584577" y="2724912"/>
                  </a:lnTo>
                  <a:lnTo>
                    <a:pt x="2584577" y="2737612"/>
                  </a:lnTo>
                  <a:lnTo>
                    <a:pt x="2597023" y="2750312"/>
                  </a:lnTo>
                  <a:lnTo>
                    <a:pt x="2584577" y="2763012"/>
                  </a:lnTo>
                  <a:lnTo>
                    <a:pt x="2572258" y="2775712"/>
                  </a:lnTo>
                  <a:lnTo>
                    <a:pt x="2556256" y="2788412"/>
                  </a:lnTo>
                  <a:lnTo>
                    <a:pt x="2556256" y="2826512"/>
                  </a:lnTo>
                  <a:lnTo>
                    <a:pt x="2588133" y="2801112"/>
                  </a:lnTo>
                  <a:lnTo>
                    <a:pt x="2613025" y="2788412"/>
                  </a:lnTo>
                  <a:lnTo>
                    <a:pt x="2630678" y="2763012"/>
                  </a:lnTo>
                  <a:lnTo>
                    <a:pt x="2634234" y="2750312"/>
                  </a:lnTo>
                  <a:lnTo>
                    <a:pt x="2637790" y="2750312"/>
                  </a:lnTo>
                  <a:lnTo>
                    <a:pt x="2637790" y="2737612"/>
                  </a:lnTo>
                  <a:lnTo>
                    <a:pt x="2629789" y="2724912"/>
                  </a:lnTo>
                  <a:lnTo>
                    <a:pt x="2621788" y="2712212"/>
                  </a:lnTo>
                  <a:lnTo>
                    <a:pt x="2609469" y="2686812"/>
                  </a:lnTo>
                  <a:lnTo>
                    <a:pt x="2593467" y="2674112"/>
                  </a:lnTo>
                  <a:lnTo>
                    <a:pt x="2568702" y="2661412"/>
                  </a:lnTo>
                  <a:lnTo>
                    <a:pt x="2575814" y="2610612"/>
                  </a:lnTo>
                  <a:lnTo>
                    <a:pt x="2581021" y="2597912"/>
                  </a:lnTo>
                  <a:lnTo>
                    <a:pt x="2589911" y="2585212"/>
                  </a:lnTo>
                  <a:lnTo>
                    <a:pt x="2584577" y="2572512"/>
                  </a:lnTo>
                  <a:lnTo>
                    <a:pt x="2572258" y="2572512"/>
                  </a:lnTo>
                  <a:lnTo>
                    <a:pt x="2568702" y="2559812"/>
                  </a:lnTo>
                  <a:lnTo>
                    <a:pt x="2565146" y="2559812"/>
                  </a:lnTo>
                  <a:lnTo>
                    <a:pt x="2563368" y="2547112"/>
                  </a:lnTo>
                  <a:lnTo>
                    <a:pt x="2522601" y="2559812"/>
                  </a:lnTo>
                  <a:lnTo>
                    <a:pt x="2485390" y="2585212"/>
                  </a:lnTo>
                  <a:lnTo>
                    <a:pt x="2455291" y="2610612"/>
                  </a:lnTo>
                  <a:lnTo>
                    <a:pt x="2448179" y="2610612"/>
                  </a:lnTo>
                  <a:lnTo>
                    <a:pt x="2473071" y="2572512"/>
                  </a:lnTo>
                  <a:lnTo>
                    <a:pt x="2506726" y="2547112"/>
                  </a:lnTo>
                  <a:lnTo>
                    <a:pt x="2543937" y="2534412"/>
                  </a:lnTo>
                  <a:lnTo>
                    <a:pt x="2588133" y="2534412"/>
                  </a:lnTo>
                  <a:lnTo>
                    <a:pt x="2630678" y="2521712"/>
                  </a:lnTo>
                  <a:lnTo>
                    <a:pt x="2675001" y="2509012"/>
                  </a:lnTo>
                  <a:lnTo>
                    <a:pt x="2717546" y="2509012"/>
                  </a:lnTo>
                  <a:lnTo>
                    <a:pt x="2754630" y="2483612"/>
                  </a:lnTo>
                  <a:lnTo>
                    <a:pt x="2771457" y="2470912"/>
                  </a:lnTo>
                  <a:lnTo>
                    <a:pt x="2788285" y="2458212"/>
                  </a:lnTo>
                  <a:lnTo>
                    <a:pt x="2788285" y="2432812"/>
                  </a:lnTo>
                  <a:lnTo>
                    <a:pt x="2784856" y="2432812"/>
                  </a:lnTo>
                  <a:lnTo>
                    <a:pt x="2784856" y="2420112"/>
                  </a:lnTo>
                  <a:lnTo>
                    <a:pt x="2788285" y="2407412"/>
                  </a:lnTo>
                  <a:lnTo>
                    <a:pt x="2784856" y="2394712"/>
                  </a:lnTo>
                  <a:lnTo>
                    <a:pt x="2784856" y="2382012"/>
                  </a:lnTo>
                  <a:lnTo>
                    <a:pt x="2783078" y="2369312"/>
                  </a:lnTo>
                  <a:lnTo>
                    <a:pt x="2783078" y="2356612"/>
                  </a:lnTo>
                  <a:lnTo>
                    <a:pt x="2754630" y="2356612"/>
                  </a:lnTo>
                  <a:lnTo>
                    <a:pt x="2751201" y="2331212"/>
                  </a:lnTo>
                  <a:lnTo>
                    <a:pt x="2738755" y="2305812"/>
                  </a:lnTo>
                  <a:lnTo>
                    <a:pt x="2726309" y="2293112"/>
                  </a:lnTo>
                  <a:lnTo>
                    <a:pt x="2705100" y="2293112"/>
                  </a:lnTo>
                  <a:lnTo>
                    <a:pt x="2689098" y="2305812"/>
                  </a:lnTo>
                  <a:lnTo>
                    <a:pt x="2671445" y="2331212"/>
                  </a:lnTo>
                  <a:lnTo>
                    <a:pt x="2651887" y="2356612"/>
                  </a:lnTo>
                  <a:lnTo>
                    <a:pt x="2646680" y="2356612"/>
                  </a:lnTo>
                  <a:lnTo>
                    <a:pt x="2667889" y="2318512"/>
                  </a:lnTo>
                  <a:lnTo>
                    <a:pt x="2687320" y="2267712"/>
                  </a:lnTo>
                  <a:lnTo>
                    <a:pt x="2664333" y="2242312"/>
                  </a:lnTo>
                  <a:lnTo>
                    <a:pt x="2658999" y="2229612"/>
                  </a:lnTo>
                  <a:lnTo>
                    <a:pt x="2662555" y="2204212"/>
                  </a:lnTo>
                  <a:lnTo>
                    <a:pt x="2662555" y="2178812"/>
                  </a:lnTo>
                  <a:lnTo>
                    <a:pt x="2651887" y="2153412"/>
                  </a:lnTo>
                  <a:lnTo>
                    <a:pt x="2627122" y="2153412"/>
                  </a:lnTo>
                  <a:lnTo>
                    <a:pt x="2625344" y="2140712"/>
                  </a:lnTo>
                  <a:lnTo>
                    <a:pt x="2621788" y="2140712"/>
                  </a:lnTo>
                  <a:lnTo>
                    <a:pt x="2618232" y="2128012"/>
                  </a:lnTo>
                  <a:lnTo>
                    <a:pt x="2621788" y="2128012"/>
                  </a:lnTo>
                  <a:lnTo>
                    <a:pt x="2621788" y="2115312"/>
                  </a:lnTo>
                  <a:lnTo>
                    <a:pt x="2625344" y="2115312"/>
                  </a:lnTo>
                  <a:lnTo>
                    <a:pt x="2625344" y="2089912"/>
                  </a:lnTo>
                  <a:lnTo>
                    <a:pt x="2614803" y="2077212"/>
                  </a:lnTo>
                  <a:lnTo>
                    <a:pt x="2589911" y="2051812"/>
                  </a:lnTo>
                  <a:lnTo>
                    <a:pt x="2581021" y="2026412"/>
                  </a:lnTo>
                  <a:lnTo>
                    <a:pt x="2577592" y="2001012"/>
                  </a:lnTo>
                  <a:lnTo>
                    <a:pt x="2552700" y="2026412"/>
                  </a:lnTo>
                  <a:lnTo>
                    <a:pt x="2538603" y="2064512"/>
                  </a:lnTo>
                  <a:lnTo>
                    <a:pt x="2519045" y="2089912"/>
                  </a:lnTo>
                  <a:lnTo>
                    <a:pt x="2494280" y="2115312"/>
                  </a:lnTo>
                  <a:lnTo>
                    <a:pt x="2492502" y="2102612"/>
                  </a:lnTo>
                  <a:lnTo>
                    <a:pt x="2481834" y="2102612"/>
                  </a:lnTo>
                  <a:lnTo>
                    <a:pt x="2476500" y="2089912"/>
                  </a:lnTo>
                  <a:lnTo>
                    <a:pt x="2469515" y="2089912"/>
                  </a:lnTo>
                  <a:lnTo>
                    <a:pt x="2464181" y="2077212"/>
                  </a:lnTo>
                  <a:lnTo>
                    <a:pt x="2460625" y="2077212"/>
                  </a:lnTo>
                  <a:lnTo>
                    <a:pt x="2455291" y="2051812"/>
                  </a:lnTo>
                  <a:lnTo>
                    <a:pt x="2451735" y="2026412"/>
                  </a:lnTo>
                  <a:lnTo>
                    <a:pt x="2444623" y="1988312"/>
                  </a:lnTo>
                  <a:lnTo>
                    <a:pt x="2442845" y="1975612"/>
                  </a:lnTo>
                  <a:lnTo>
                    <a:pt x="2435860" y="1962912"/>
                  </a:lnTo>
                  <a:lnTo>
                    <a:pt x="2426970" y="1962912"/>
                  </a:lnTo>
                  <a:lnTo>
                    <a:pt x="2418080" y="1950212"/>
                  </a:lnTo>
                  <a:lnTo>
                    <a:pt x="2402205" y="1950212"/>
                  </a:lnTo>
                  <a:lnTo>
                    <a:pt x="2393315" y="1937512"/>
                  </a:lnTo>
                  <a:lnTo>
                    <a:pt x="2382647" y="1924812"/>
                  </a:lnTo>
                  <a:lnTo>
                    <a:pt x="2373757" y="1899412"/>
                  </a:lnTo>
                  <a:lnTo>
                    <a:pt x="2364994" y="1874012"/>
                  </a:lnTo>
                  <a:lnTo>
                    <a:pt x="2324227" y="1886712"/>
                  </a:lnTo>
                  <a:lnTo>
                    <a:pt x="2287016" y="1886712"/>
                  </a:lnTo>
                  <a:lnTo>
                    <a:pt x="2244471" y="1874012"/>
                  </a:lnTo>
                  <a:lnTo>
                    <a:pt x="2244471" y="1886712"/>
                  </a:lnTo>
                  <a:lnTo>
                    <a:pt x="2237359" y="1886712"/>
                  </a:lnTo>
                  <a:lnTo>
                    <a:pt x="2240915" y="1924812"/>
                  </a:lnTo>
                  <a:lnTo>
                    <a:pt x="2249805" y="1962912"/>
                  </a:lnTo>
                  <a:lnTo>
                    <a:pt x="2256917" y="2001012"/>
                  </a:lnTo>
                  <a:lnTo>
                    <a:pt x="2262251" y="2026412"/>
                  </a:lnTo>
                  <a:lnTo>
                    <a:pt x="2256917" y="2064512"/>
                  </a:lnTo>
                  <a:lnTo>
                    <a:pt x="2244471" y="2089912"/>
                  </a:lnTo>
                  <a:lnTo>
                    <a:pt x="2248027" y="2102612"/>
                  </a:lnTo>
                  <a:lnTo>
                    <a:pt x="2253361" y="2102612"/>
                  </a:lnTo>
                  <a:lnTo>
                    <a:pt x="2260473" y="2115312"/>
                  </a:lnTo>
                  <a:lnTo>
                    <a:pt x="2265807" y="2115312"/>
                  </a:lnTo>
                  <a:lnTo>
                    <a:pt x="2278126" y="2128012"/>
                  </a:lnTo>
                  <a:lnTo>
                    <a:pt x="2278126" y="2153412"/>
                  </a:lnTo>
                  <a:lnTo>
                    <a:pt x="2281682" y="2191512"/>
                  </a:lnTo>
                  <a:lnTo>
                    <a:pt x="2269236" y="2255012"/>
                  </a:lnTo>
                  <a:lnTo>
                    <a:pt x="2228596" y="2305812"/>
                  </a:lnTo>
                  <a:lnTo>
                    <a:pt x="2203704" y="2318512"/>
                  </a:lnTo>
                  <a:lnTo>
                    <a:pt x="2212594" y="2356612"/>
                  </a:lnTo>
                  <a:lnTo>
                    <a:pt x="2219706" y="2394712"/>
                  </a:lnTo>
                  <a:lnTo>
                    <a:pt x="2223262" y="2420112"/>
                  </a:lnTo>
                  <a:lnTo>
                    <a:pt x="2223262" y="2445512"/>
                  </a:lnTo>
                  <a:lnTo>
                    <a:pt x="2219706" y="2458212"/>
                  </a:lnTo>
                  <a:lnTo>
                    <a:pt x="2207260" y="2458212"/>
                  </a:lnTo>
                  <a:lnTo>
                    <a:pt x="2203704" y="2470912"/>
                  </a:lnTo>
                  <a:lnTo>
                    <a:pt x="2194941" y="2470912"/>
                  </a:lnTo>
                  <a:lnTo>
                    <a:pt x="2177161" y="2432812"/>
                  </a:lnTo>
                  <a:lnTo>
                    <a:pt x="2161286" y="2407412"/>
                  </a:lnTo>
                  <a:lnTo>
                    <a:pt x="2154174" y="2382012"/>
                  </a:lnTo>
                  <a:lnTo>
                    <a:pt x="2148840" y="2343912"/>
                  </a:lnTo>
                  <a:lnTo>
                    <a:pt x="2141728" y="2305812"/>
                  </a:lnTo>
                  <a:lnTo>
                    <a:pt x="2136394" y="2267712"/>
                  </a:lnTo>
                  <a:lnTo>
                    <a:pt x="2086864" y="2255012"/>
                  </a:lnTo>
                  <a:lnTo>
                    <a:pt x="2077974" y="2255012"/>
                  </a:lnTo>
                  <a:lnTo>
                    <a:pt x="2070862" y="2267712"/>
                  </a:lnTo>
                  <a:lnTo>
                    <a:pt x="2040763" y="2267712"/>
                  </a:lnTo>
                  <a:lnTo>
                    <a:pt x="2021332" y="2242312"/>
                  </a:lnTo>
                  <a:lnTo>
                    <a:pt x="2003552" y="2229612"/>
                  </a:lnTo>
                  <a:lnTo>
                    <a:pt x="1982343" y="2204212"/>
                  </a:lnTo>
                  <a:lnTo>
                    <a:pt x="1959229" y="2178812"/>
                  </a:lnTo>
                  <a:lnTo>
                    <a:pt x="1938020" y="2166112"/>
                  </a:lnTo>
                  <a:lnTo>
                    <a:pt x="1895475" y="2166112"/>
                  </a:lnTo>
                  <a:lnTo>
                    <a:pt x="1895475" y="2140712"/>
                  </a:lnTo>
                  <a:lnTo>
                    <a:pt x="1888363" y="2128012"/>
                  </a:lnTo>
                  <a:lnTo>
                    <a:pt x="1888363" y="2115312"/>
                  </a:lnTo>
                  <a:lnTo>
                    <a:pt x="1854708" y="2115312"/>
                  </a:lnTo>
                  <a:lnTo>
                    <a:pt x="1854708" y="2064512"/>
                  </a:lnTo>
                  <a:lnTo>
                    <a:pt x="1847723" y="2026412"/>
                  </a:lnTo>
                  <a:lnTo>
                    <a:pt x="1837055" y="2001012"/>
                  </a:lnTo>
                  <a:lnTo>
                    <a:pt x="1837055" y="1975612"/>
                  </a:lnTo>
                  <a:lnTo>
                    <a:pt x="1837055" y="1950212"/>
                  </a:lnTo>
                  <a:lnTo>
                    <a:pt x="1840611" y="1937512"/>
                  </a:lnTo>
                  <a:lnTo>
                    <a:pt x="1847723" y="1912112"/>
                  </a:lnTo>
                  <a:lnTo>
                    <a:pt x="1863598" y="1886712"/>
                  </a:lnTo>
                  <a:lnTo>
                    <a:pt x="1888363" y="1874012"/>
                  </a:lnTo>
                  <a:lnTo>
                    <a:pt x="1916811" y="1861312"/>
                  </a:lnTo>
                  <a:lnTo>
                    <a:pt x="1916811" y="1848612"/>
                  </a:lnTo>
                  <a:lnTo>
                    <a:pt x="1909699" y="1823212"/>
                  </a:lnTo>
                  <a:lnTo>
                    <a:pt x="1907921" y="1823212"/>
                  </a:lnTo>
                  <a:lnTo>
                    <a:pt x="1904365" y="1810512"/>
                  </a:lnTo>
                  <a:lnTo>
                    <a:pt x="1916811" y="1810512"/>
                  </a:lnTo>
                  <a:lnTo>
                    <a:pt x="1925574" y="1823212"/>
                  </a:lnTo>
                  <a:lnTo>
                    <a:pt x="1938020" y="1823212"/>
                  </a:lnTo>
                  <a:lnTo>
                    <a:pt x="1945132" y="1785112"/>
                  </a:lnTo>
                  <a:lnTo>
                    <a:pt x="1950453" y="1772412"/>
                  </a:lnTo>
                  <a:lnTo>
                    <a:pt x="1962785" y="1759712"/>
                  </a:lnTo>
                  <a:lnTo>
                    <a:pt x="1978787" y="1747012"/>
                  </a:lnTo>
                  <a:lnTo>
                    <a:pt x="1982343" y="1734312"/>
                  </a:lnTo>
                  <a:lnTo>
                    <a:pt x="1987664" y="1734312"/>
                  </a:lnTo>
                  <a:lnTo>
                    <a:pt x="1991233" y="1721612"/>
                  </a:lnTo>
                  <a:lnTo>
                    <a:pt x="1991233" y="1708912"/>
                  </a:lnTo>
                  <a:lnTo>
                    <a:pt x="1987664" y="1696212"/>
                  </a:lnTo>
                  <a:lnTo>
                    <a:pt x="1984121" y="1696212"/>
                  </a:lnTo>
                  <a:lnTo>
                    <a:pt x="1982343" y="1683512"/>
                  </a:lnTo>
                  <a:lnTo>
                    <a:pt x="1966328" y="1683512"/>
                  </a:lnTo>
                  <a:lnTo>
                    <a:pt x="1966328" y="1670812"/>
                  </a:lnTo>
                  <a:lnTo>
                    <a:pt x="1996427" y="1683512"/>
                  </a:lnTo>
                  <a:lnTo>
                    <a:pt x="2017776" y="1696212"/>
                  </a:lnTo>
                  <a:lnTo>
                    <a:pt x="2033651" y="1696212"/>
                  </a:lnTo>
                  <a:lnTo>
                    <a:pt x="2036013" y="1670812"/>
                  </a:lnTo>
                  <a:lnTo>
                    <a:pt x="2037207" y="1658112"/>
                  </a:lnTo>
                  <a:lnTo>
                    <a:pt x="2040763" y="1632712"/>
                  </a:lnTo>
                  <a:lnTo>
                    <a:pt x="2033651" y="1607312"/>
                  </a:lnTo>
                  <a:lnTo>
                    <a:pt x="2120519" y="1594612"/>
                  </a:lnTo>
                  <a:lnTo>
                    <a:pt x="2120519" y="1581912"/>
                  </a:lnTo>
                  <a:lnTo>
                    <a:pt x="2116963" y="1581912"/>
                  </a:lnTo>
                  <a:lnTo>
                    <a:pt x="2116963" y="1569212"/>
                  </a:lnTo>
                  <a:lnTo>
                    <a:pt x="2111629" y="1569212"/>
                  </a:lnTo>
                  <a:lnTo>
                    <a:pt x="2108073" y="1556512"/>
                  </a:lnTo>
                  <a:lnTo>
                    <a:pt x="2124075" y="1556512"/>
                  </a:lnTo>
                  <a:lnTo>
                    <a:pt x="2129409" y="1569212"/>
                  </a:lnTo>
                  <a:lnTo>
                    <a:pt x="2148840" y="1569212"/>
                  </a:lnTo>
                  <a:lnTo>
                    <a:pt x="2152396" y="1543812"/>
                  </a:lnTo>
                  <a:lnTo>
                    <a:pt x="2155063" y="1531112"/>
                  </a:lnTo>
                  <a:lnTo>
                    <a:pt x="2157730" y="1518412"/>
                  </a:lnTo>
                  <a:lnTo>
                    <a:pt x="2164842" y="1480312"/>
                  </a:lnTo>
                  <a:lnTo>
                    <a:pt x="2166493" y="1442212"/>
                  </a:lnTo>
                  <a:lnTo>
                    <a:pt x="2170049" y="1416812"/>
                  </a:lnTo>
                  <a:lnTo>
                    <a:pt x="2170049" y="1366012"/>
                  </a:lnTo>
                  <a:lnTo>
                    <a:pt x="2157730" y="1353312"/>
                  </a:lnTo>
                  <a:lnTo>
                    <a:pt x="2141728" y="1366012"/>
                  </a:lnTo>
                  <a:lnTo>
                    <a:pt x="2111629" y="1366012"/>
                  </a:lnTo>
                  <a:lnTo>
                    <a:pt x="2104517" y="1353312"/>
                  </a:lnTo>
                  <a:lnTo>
                    <a:pt x="2102739" y="1353312"/>
                  </a:lnTo>
                  <a:lnTo>
                    <a:pt x="2095627" y="1340612"/>
                  </a:lnTo>
                  <a:lnTo>
                    <a:pt x="2092198" y="1340612"/>
                  </a:lnTo>
                  <a:lnTo>
                    <a:pt x="2086864" y="1327912"/>
                  </a:lnTo>
                  <a:lnTo>
                    <a:pt x="2074418" y="1327912"/>
                  </a:lnTo>
                  <a:lnTo>
                    <a:pt x="2067306" y="1340612"/>
                  </a:lnTo>
                  <a:lnTo>
                    <a:pt x="2049653" y="1353312"/>
                  </a:lnTo>
                  <a:lnTo>
                    <a:pt x="2042541" y="1378712"/>
                  </a:lnTo>
                  <a:lnTo>
                    <a:pt x="2042541" y="1404112"/>
                  </a:lnTo>
                  <a:lnTo>
                    <a:pt x="2046097" y="1429512"/>
                  </a:lnTo>
                  <a:lnTo>
                    <a:pt x="2046097" y="1454912"/>
                  </a:lnTo>
                  <a:lnTo>
                    <a:pt x="2033651" y="1493012"/>
                  </a:lnTo>
                  <a:lnTo>
                    <a:pt x="2017776" y="1531112"/>
                  </a:lnTo>
                  <a:lnTo>
                    <a:pt x="2008886" y="1518412"/>
                  </a:lnTo>
                  <a:lnTo>
                    <a:pt x="2003552" y="1518412"/>
                  </a:lnTo>
                  <a:lnTo>
                    <a:pt x="1996427" y="1505712"/>
                  </a:lnTo>
                  <a:lnTo>
                    <a:pt x="1991233" y="1505712"/>
                  </a:lnTo>
                  <a:lnTo>
                    <a:pt x="1994662" y="1493012"/>
                  </a:lnTo>
                  <a:lnTo>
                    <a:pt x="1994662" y="1467612"/>
                  </a:lnTo>
                  <a:lnTo>
                    <a:pt x="1996427" y="1442212"/>
                  </a:lnTo>
                  <a:lnTo>
                    <a:pt x="1998205" y="1429512"/>
                  </a:lnTo>
                  <a:lnTo>
                    <a:pt x="1999996" y="1416812"/>
                  </a:lnTo>
                  <a:lnTo>
                    <a:pt x="1999996" y="1391412"/>
                  </a:lnTo>
                  <a:lnTo>
                    <a:pt x="1984121" y="1404112"/>
                  </a:lnTo>
                  <a:lnTo>
                    <a:pt x="1966328" y="1429512"/>
                  </a:lnTo>
                  <a:lnTo>
                    <a:pt x="1938020" y="1429512"/>
                  </a:lnTo>
                  <a:lnTo>
                    <a:pt x="1932686" y="1404112"/>
                  </a:lnTo>
                  <a:lnTo>
                    <a:pt x="1932686" y="1366012"/>
                  </a:lnTo>
                  <a:lnTo>
                    <a:pt x="1888363" y="1366012"/>
                  </a:lnTo>
                  <a:lnTo>
                    <a:pt x="1895475" y="1353312"/>
                  </a:lnTo>
                  <a:lnTo>
                    <a:pt x="1897253" y="1340612"/>
                  </a:lnTo>
                  <a:lnTo>
                    <a:pt x="1900809" y="1327912"/>
                  </a:lnTo>
                  <a:lnTo>
                    <a:pt x="1907921" y="1327912"/>
                  </a:lnTo>
                  <a:lnTo>
                    <a:pt x="1916811" y="1315212"/>
                  </a:lnTo>
                  <a:lnTo>
                    <a:pt x="1916811" y="1289812"/>
                  </a:lnTo>
                  <a:lnTo>
                    <a:pt x="1913255" y="1277112"/>
                  </a:lnTo>
                  <a:lnTo>
                    <a:pt x="1907921" y="1277112"/>
                  </a:lnTo>
                  <a:lnTo>
                    <a:pt x="1900809" y="1264412"/>
                  </a:lnTo>
                  <a:lnTo>
                    <a:pt x="1888363" y="1264412"/>
                  </a:lnTo>
                  <a:lnTo>
                    <a:pt x="1891919" y="1239012"/>
                  </a:lnTo>
                  <a:lnTo>
                    <a:pt x="1895475" y="1239012"/>
                  </a:lnTo>
                  <a:lnTo>
                    <a:pt x="1897253" y="1226312"/>
                  </a:lnTo>
                  <a:lnTo>
                    <a:pt x="1900809" y="1213612"/>
                  </a:lnTo>
                  <a:lnTo>
                    <a:pt x="1904365" y="1213612"/>
                  </a:lnTo>
                  <a:lnTo>
                    <a:pt x="1900809" y="1200912"/>
                  </a:lnTo>
                  <a:lnTo>
                    <a:pt x="1895475" y="1200912"/>
                  </a:lnTo>
                  <a:lnTo>
                    <a:pt x="1891919" y="1188212"/>
                  </a:lnTo>
                  <a:lnTo>
                    <a:pt x="1884934" y="1188212"/>
                  </a:lnTo>
                  <a:lnTo>
                    <a:pt x="1884934" y="1175512"/>
                  </a:lnTo>
                  <a:lnTo>
                    <a:pt x="1883156" y="1162812"/>
                  </a:lnTo>
                  <a:lnTo>
                    <a:pt x="1845945" y="1162812"/>
                  </a:lnTo>
                  <a:lnTo>
                    <a:pt x="1829943" y="1175512"/>
                  </a:lnTo>
                  <a:lnTo>
                    <a:pt x="1808734" y="1213612"/>
                  </a:lnTo>
                  <a:lnTo>
                    <a:pt x="1801622" y="1251712"/>
                  </a:lnTo>
                  <a:lnTo>
                    <a:pt x="1805178" y="1289812"/>
                  </a:lnTo>
                  <a:lnTo>
                    <a:pt x="1821053" y="1327912"/>
                  </a:lnTo>
                  <a:lnTo>
                    <a:pt x="1842389" y="1353312"/>
                  </a:lnTo>
                  <a:lnTo>
                    <a:pt x="1845945" y="1378712"/>
                  </a:lnTo>
                  <a:lnTo>
                    <a:pt x="1842389" y="1404112"/>
                  </a:lnTo>
                  <a:lnTo>
                    <a:pt x="1842389" y="1467612"/>
                  </a:lnTo>
                  <a:lnTo>
                    <a:pt x="1821053" y="1467612"/>
                  </a:lnTo>
                  <a:lnTo>
                    <a:pt x="1821053" y="1480312"/>
                  </a:lnTo>
                  <a:lnTo>
                    <a:pt x="1817624" y="1493012"/>
                  </a:lnTo>
                  <a:lnTo>
                    <a:pt x="1814068" y="1505712"/>
                  </a:lnTo>
                  <a:lnTo>
                    <a:pt x="1799844" y="1480312"/>
                  </a:lnTo>
                  <a:lnTo>
                    <a:pt x="1787398" y="1442212"/>
                  </a:lnTo>
                  <a:lnTo>
                    <a:pt x="1746758" y="1442212"/>
                  </a:lnTo>
                  <a:lnTo>
                    <a:pt x="1746758" y="1467612"/>
                  </a:lnTo>
                  <a:lnTo>
                    <a:pt x="1743202" y="1467612"/>
                  </a:lnTo>
                  <a:lnTo>
                    <a:pt x="1739646" y="1480312"/>
                  </a:lnTo>
                  <a:lnTo>
                    <a:pt x="1659890" y="1480312"/>
                  </a:lnTo>
                  <a:lnTo>
                    <a:pt x="1638681" y="1467612"/>
                  </a:lnTo>
                  <a:lnTo>
                    <a:pt x="1605026" y="1467612"/>
                  </a:lnTo>
                  <a:lnTo>
                    <a:pt x="1597914" y="1454912"/>
                  </a:lnTo>
                  <a:lnTo>
                    <a:pt x="1592580" y="1442212"/>
                  </a:lnTo>
                  <a:lnTo>
                    <a:pt x="1585468" y="1429512"/>
                  </a:lnTo>
                  <a:lnTo>
                    <a:pt x="1576578" y="1429512"/>
                  </a:lnTo>
                  <a:lnTo>
                    <a:pt x="1576578" y="1404112"/>
                  </a:lnTo>
                  <a:lnTo>
                    <a:pt x="1496949" y="1416812"/>
                  </a:lnTo>
                  <a:lnTo>
                    <a:pt x="1489837" y="1416812"/>
                  </a:lnTo>
                  <a:lnTo>
                    <a:pt x="1489837" y="1429512"/>
                  </a:lnTo>
                  <a:lnTo>
                    <a:pt x="1493393" y="1442212"/>
                  </a:lnTo>
                  <a:lnTo>
                    <a:pt x="1496949" y="1442212"/>
                  </a:lnTo>
                  <a:lnTo>
                    <a:pt x="1498727" y="1454912"/>
                  </a:lnTo>
                  <a:lnTo>
                    <a:pt x="1557147" y="1454912"/>
                  </a:lnTo>
                  <a:lnTo>
                    <a:pt x="1557147" y="1467612"/>
                  </a:lnTo>
                  <a:lnTo>
                    <a:pt x="1544701" y="1467612"/>
                  </a:lnTo>
                  <a:lnTo>
                    <a:pt x="1535938" y="1480312"/>
                  </a:lnTo>
                  <a:lnTo>
                    <a:pt x="1507490" y="1480312"/>
                  </a:lnTo>
                  <a:lnTo>
                    <a:pt x="1507490" y="1556512"/>
                  </a:lnTo>
                  <a:lnTo>
                    <a:pt x="1493393" y="1531112"/>
                  </a:lnTo>
                  <a:lnTo>
                    <a:pt x="1477391" y="1505712"/>
                  </a:lnTo>
                  <a:lnTo>
                    <a:pt x="1461516" y="1480312"/>
                  </a:lnTo>
                  <a:lnTo>
                    <a:pt x="1344549" y="1480312"/>
                  </a:lnTo>
                  <a:lnTo>
                    <a:pt x="1348105" y="1467612"/>
                  </a:lnTo>
                  <a:lnTo>
                    <a:pt x="1349883" y="1467612"/>
                  </a:lnTo>
                  <a:lnTo>
                    <a:pt x="1349883" y="1454912"/>
                  </a:lnTo>
                  <a:lnTo>
                    <a:pt x="1365885" y="1454912"/>
                  </a:lnTo>
                  <a:lnTo>
                    <a:pt x="1362329" y="1442212"/>
                  </a:lnTo>
                  <a:lnTo>
                    <a:pt x="1356995" y="1429512"/>
                  </a:lnTo>
                  <a:lnTo>
                    <a:pt x="1349883" y="1416812"/>
                  </a:lnTo>
                  <a:lnTo>
                    <a:pt x="1344549" y="1404112"/>
                  </a:lnTo>
                  <a:lnTo>
                    <a:pt x="1316228" y="1404112"/>
                  </a:lnTo>
                  <a:lnTo>
                    <a:pt x="1310894" y="1416812"/>
                  </a:lnTo>
                  <a:lnTo>
                    <a:pt x="1291463" y="1416812"/>
                  </a:lnTo>
                  <a:lnTo>
                    <a:pt x="1278115" y="1404112"/>
                  </a:lnTo>
                  <a:lnTo>
                    <a:pt x="1264793" y="1391412"/>
                  </a:lnTo>
                  <a:lnTo>
                    <a:pt x="1222311" y="1353312"/>
                  </a:lnTo>
                  <a:lnTo>
                    <a:pt x="1208151" y="1340612"/>
                  </a:lnTo>
                  <a:lnTo>
                    <a:pt x="1174496" y="1327912"/>
                  </a:lnTo>
                  <a:lnTo>
                    <a:pt x="1158621" y="1327912"/>
                  </a:lnTo>
                  <a:lnTo>
                    <a:pt x="1153287" y="1340612"/>
                  </a:lnTo>
                  <a:lnTo>
                    <a:pt x="1144397" y="1353312"/>
                  </a:lnTo>
                  <a:lnTo>
                    <a:pt x="1133729" y="1353312"/>
                  </a:lnTo>
                  <a:lnTo>
                    <a:pt x="1131951" y="1340612"/>
                  </a:lnTo>
                  <a:lnTo>
                    <a:pt x="1128395" y="1340612"/>
                  </a:lnTo>
                  <a:lnTo>
                    <a:pt x="1121410" y="1327912"/>
                  </a:lnTo>
                  <a:lnTo>
                    <a:pt x="1103630" y="1327912"/>
                  </a:lnTo>
                  <a:lnTo>
                    <a:pt x="1094740" y="1340612"/>
                  </a:lnTo>
                  <a:lnTo>
                    <a:pt x="1071753" y="1340612"/>
                  </a:lnTo>
                  <a:lnTo>
                    <a:pt x="1057529" y="1315212"/>
                  </a:lnTo>
                  <a:lnTo>
                    <a:pt x="1046988" y="1302512"/>
                  </a:lnTo>
                  <a:lnTo>
                    <a:pt x="1038098" y="1277112"/>
                  </a:lnTo>
                  <a:lnTo>
                    <a:pt x="1032764" y="1277112"/>
                  </a:lnTo>
                  <a:lnTo>
                    <a:pt x="1025652" y="1289812"/>
                  </a:lnTo>
                  <a:lnTo>
                    <a:pt x="1022096" y="1302512"/>
                  </a:lnTo>
                  <a:lnTo>
                    <a:pt x="1020445" y="1315212"/>
                  </a:lnTo>
                  <a:lnTo>
                    <a:pt x="970788" y="1315212"/>
                  </a:lnTo>
                  <a:lnTo>
                    <a:pt x="949579" y="1327912"/>
                  </a:lnTo>
                  <a:lnTo>
                    <a:pt x="917702" y="1353312"/>
                  </a:lnTo>
                  <a:lnTo>
                    <a:pt x="883920" y="1353312"/>
                  </a:lnTo>
                  <a:lnTo>
                    <a:pt x="883920" y="1340612"/>
                  </a:lnTo>
                  <a:lnTo>
                    <a:pt x="921131" y="1315212"/>
                  </a:lnTo>
                  <a:lnTo>
                    <a:pt x="954786" y="1289812"/>
                  </a:lnTo>
                  <a:lnTo>
                    <a:pt x="986790" y="1264412"/>
                  </a:lnTo>
                  <a:lnTo>
                    <a:pt x="997331" y="1264412"/>
                  </a:lnTo>
                  <a:lnTo>
                    <a:pt x="991997" y="1251712"/>
                  </a:lnTo>
                  <a:lnTo>
                    <a:pt x="976122" y="1251712"/>
                  </a:lnTo>
                  <a:lnTo>
                    <a:pt x="970788" y="1239012"/>
                  </a:lnTo>
                  <a:lnTo>
                    <a:pt x="942467" y="1251712"/>
                  </a:lnTo>
                  <a:lnTo>
                    <a:pt x="921131" y="1264412"/>
                  </a:lnTo>
                  <a:lnTo>
                    <a:pt x="901700" y="1277112"/>
                  </a:lnTo>
                  <a:lnTo>
                    <a:pt x="883920" y="1302512"/>
                  </a:lnTo>
                  <a:lnTo>
                    <a:pt x="862711" y="1315212"/>
                  </a:lnTo>
                  <a:lnTo>
                    <a:pt x="837946" y="1315212"/>
                  </a:lnTo>
                  <a:lnTo>
                    <a:pt x="800735" y="1327912"/>
                  </a:lnTo>
                  <a:lnTo>
                    <a:pt x="806069" y="1340612"/>
                  </a:lnTo>
                  <a:lnTo>
                    <a:pt x="816610" y="1353312"/>
                  </a:lnTo>
                  <a:lnTo>
                    <a:pt x="825500" y="1378712"/>
                  </a:lnTo>
                  <a:lnTo>
                    <a:pt x="834390" y="1391412"/>
                  </a:lnTo>
                  <a:lnTo>
                    <a:pt x="834390" y="1404112"/>
                  </a:lnTo>
                  <a:lnTo>
                    <a:pt x="793623" y="1391412"/>
                  </a:lnTo>
                  <a:lnTo>
                    <a:pt x="759968" y="1366012"/>
                  </a:lnTo>
                  <a:lnTo>
                    <a:pt x="729869" y="1353312"/>
                  </a:lnTo>
                  <a:lnTo>
                    <a:pt x="697992" y="1315212"/>
                  </a:lnTo>
                  <a:lnTo>
                    <a:pt x="664337" y="1302512"/>
                  </a:lnTo>
                  <a:lnTo>
                    <a:pt x="611124" y="1315212"/>
                  </a:lnTo>
                  <a:lnTo>
                    <a:pt x="561594" y="1289812"/>
                  </a:lnTo>
                  <a:lnTo>
                    <a:pt x="535051" y="1277112"/>
                  </a:lnTo>
                  <a:lnTo>
                    <a:pt x="515493" y="1264412"/>
                  </a:lnTo>
                  <a:lnTo>
                    <a:pt x="510159" y="1264412"/>
                  </a:lnTo>
                  <a:lnTo>
                    <a:pt x="499618" y="1277112"/>
                  </a:lnTo>
                  <a:lnTo>
                    <a:pt x="460629" y="1277112"/>
                  </a:lnTo>
                  <a:lnTo>
                    <a:pt x="453517" y="1264412"/>
                  </a:lnTo>
                  <a:lnTo>
                    <a:pt x="448183" y="1251712"/>
                  </a:lnTo>
                  <a:lnTo>
                    <a:pt x="439293" y="1239012"/>
                  </a:lnTo>
                  <a:lnTo>
                    <a:pt x="379095" y="1239012"/>
                  </a:lnTo>
                  <a:lnTo>
                    <a:pt x="373761" y="1226312"/>
                  </a:lnTo>
                  <a:lnTo>
                    <a:pt x="370205" y="1226312"/>
                  </a:lnTo>
                  <a:lnTo>
                    <a:pt x="370205" y="1213612"/>
                  </a:lnTo>
                  <a:lnTo>
                    <a:pt x="366649" y="1213612"/>
                  </a:lnTo>
                  <a:lnTo>
                    <a:pt x="366649" y="1200912"/>
                  </a:lnTo>
                  <a:lnTo>
                    <a:pt x="361442" y="1200912"/>
                  </a:lnTo>
                  <a:lnTo>
                    <a:pt x="352552" y="1188212"/>
                  </a:lnTo>
                  <a:lnTo>
                    <a:pt x="324218" y="1213612"/>
                  </a:lnTo>
                  <a:lnTo>
                    <a:pt x="295783" y="1226312"/>
                  </a:lnTo>
                  <a:lnTo>
                    <a:pt x="262128" y="1239012"/>
                  </a:lnTo>
                  <a:lnTo>
                    <a:pt x="232029" y="1264412"/>
                  </a:lnTo>
                  <a:lnTo>
                    <a:pt x="209042" y="1277112"/>
                  </a:lnTo>
                  <a:lnTo>
                    <a:pt x="203708" y="1302512"/>
                  </a:lnTo>
                  <a:lnTo>
                    <a:pt x="196596" y="1327912"/>
                  </a:lnTo>
                  <a:lnTo>
                    <a:pt x="187833" y="1353312"/>
                  </a:lnTo>
                  <a:lnTo>
                    <a:pt x="159385" y="1378712"/>
                  </a:lnTo>
                  <a:lnTo>
                    <a:pt x="86741" y="1378712"/>
                  </a:lnTo>
                  <a:lnTo>
                    <a:pt x="83312" y="1391412"/>
                  </a:lnTo>
                  <a:lnTo>
                    <a:pt x="79756" y="1404112"/>
                  </a:lnTo>
                  <a:lnTo>
                    <a:pt x="74422" y="1416812"/>
                  </a:lnTo>
                  <a:lnTo>
                    <a:pt x="88519" y="1442212"/>
                  </a:lnTo>
                  <a:lnTo>
                    <a:pt x="113411" y="1467612"/>
                  </a:lnTo>
                  <a:lnTo>
                    <a:pt x="141732" y="1493012"/>
                  </a:lnTo>
                  <a:lnTo>
                    <a:pt x="166497" y="1518412"/>
                  </a:lnTo>
                  <a:lnTo>
                    <a:pt x="187833" y="1543812"/>
                  </a:lnTo>
                  <a:lnTo>
                    <a:pt x="194818" y="1556512"/>
                  </a:lnTo>
                  <a:lnTo>
                    <a:pt x="196596" y="1569212"/>
                  </a:lnTo>
                  <a:lnTo>
                    <a:pt x="203708" y="1594612"/>
                  </a:lnTo>
                  <a:lnTo>
                    <a:pt x="209042" y="1607312"/>
                  </a:lnTo>
                  <a:lnTo>
                    <a:pt x="209042" y="1620012"/>
                  </a:lnTo>
                  <a:lnTo>
                    <a:pt x="187833" y="1632712"/>
                  </a:lnTo>
                  <a:lnTo>
                    <a:pt x="182499" y="1620012"/>
                  </a:lnTo>
                  <a:lnTo>
                    <a:pt x="171831" y="1607312"/>
                  </a:lnTo>
                  <a:lnTo>
                    <a:pt x="162941" y="1594612"/>
                  </a:lnTo>
                  <a:lnTo>
                    <a:pt x="154178" y="1581912"/>
                  </a:lnTo>
                  <a:lnTo>
                    <a:pt x="145288" y="1581912"/>
                  </a:lnTo>
                  <a:lnTo>
                    <a:pt x="141732" y="1594612"/>
                  </a:lnTo>
                  <a:lnTo>
                    <a:pt x="108077" y="1594612"/>
                  </a:lnTo>
                  <a:lnTo>
                    <a:pt x="111633" y="1607312"/>
                  </a:lnTo>
                  <a:lnTo>
                    <a:pt x="113411" y="1607312"/>
                  </a:lnTo>
                  <a:lnTo>
                    <a:pt x="108077" y="1620012"/>
                  </a:lnTo>
                  <a:lnTo>
                    <a:pt x="95631" y="1620012"/>
                  </a:lnTo>
                  <a:lnTo>
                    <a:pt x="88519" y="1632712"/>
                  </a:lnTo>
                  <a:lnTo>
                    <a:pt x="61976" y="1632712"/>
                  </a:lnTo>
                  <a:lnTo>
                    <a:pt x="67310" y="1696212"/>
                  </a:lnTo>
                  <a:lnTo>
                    <a:pt x="92075" y="1708912"/>
                  </a:lnTo>
                  <a:lnTo>
                    <a:pt x="123952" y="1721612"/>
                  </a:lnTo>
                  <a:lnTo>
                    <a:pt x="150622" y="1734312"/>
                  </a:lnTo>
                  <a:lnTo>
                    <a:pt x="191262" y="1734312"/>
                  </a:lnTo>
                  <a:lnTo>
                    <a:pt x="194818" y="1721612"/>
                  </a:lnTo>
                  <a:lnTo>
                    <a:pt x="196596" y="1721612"/>
                  </a:lnTo>
                  <a:lnTo>
                    <a:pt x="203708" y="1708912"/>
                  </a:lnTo>
                  <a:lnTo>
                    <a:pt x="232029" y="1708912"/>
                  </a:lnTo>
                  <a:lnTo>
                    <a:pt x="228473" y="1721612"/>
                  </a:lnTo>
                  <a:lnTo>
                    <a:pt x="225044" y="1721612"/>
                  </a:lnTo>
                  <a:lnTo>
                    <a:pt x="221488" y="1734312"/>
                  </a:lnTo>
                  <a:lnTo>
                    <a:pt x="221488" y="1759712"/>
                  </a:lnTo>
                  <a:lnTo>
                    <a:pt x="212598" y="1785112"/>
                  </a:lnTo>
                  <a:lnTo>
                    <a:pt x="200152" y="1810512"/>
                  </a:lnTo>
                  <a:lnTo>
                    <a:pt x="182499" y="1810512"/>
                  </a:lnTo>
                  <a:lnTo>
                    <a:pt x="162941" y="1823212"/>
                  </a:lnTo>
                  <a:lnTo>
                    <a:pt x="141732" y="1835912"/>
                  </a:lnTo>
                  <a:lnTo>
                    <a:pt x="129286" y="1861312"/>
                  </a:lnTo>
                  <a:lnTo>
                    <a:pt x="120523" y="1874012"/>
                  </a:lnTo>
                  <a:lnTo>
                    <a:pt x="111633" y="1912112"/>
                  </a:lnTo>
                  <a:lnTo>
                    <a:pt x="100965" y="1924812"/>
                  </a:lnTo>
                  <a:lnTo>
                    <a:pt x="120523" y="1975612"/>
                  </a:lnTo>
                  <a:lnTo>
                    <a:pt x="145288" y="2013712"/>
                  </a:lnTo>
                  <a:lnTo>
                    <a:pt x="175387" y="2039112"/>
                  </a:lnTo>
                  <a:lnTo>
                    <a:pt x="191262" y="2039112"/>
                  </a:lnTo>
                  <a:lnTo>
                    <a:pt x="196596" y="2026412"/>
                  </a:lnTo>
                  <a:lnTo>
                    <a:pt x="203708" y="2051812"/>
                  </a:lnTo>
                  <a:lnTo>
                    <a:pt x="212598" y="2077212"/>
                  </a:lnTo>
                  <a:lnTo>
                    <a:pt x="216154" y="2102612"/>
                  </a:lnTo>
                  <a:lnTo>
                    <a:pt x="233807" y="2102612"/>
                  </a:lnTo>
                  <a:lnTo>
                    <a:pt x="237363" y="2089912"/>
                  </a:lnTo>
                  <a:lnTo>
                    <a:pt x="256921" y="2089912"/>
                  </a:lnTo>
                  <a:lnTo>
                    <a:pt x="256921" y="2115312"/>
                  </a:lnTo>
                  <a:lnTo>
                    <a:pt x="278130" y="2102612"/>
                  </a:lnTo>
                  <a:lnTo>
                    <a:pt x="294132" y="2089912"/>
                  </a:lnTo>
                  <a:lnTo>
                    <a:pt x="317106" y="2089912"/>
                  </a:lnTo>
                  <a:lnTo>
                    <a:pt x="311785" y="2128012"/>
                  </a:lnTo>
                  <a:lnTo>
                    <a:pt x="295783" y="2166112"/>
                  </a:lnTo>
                  <a:lnTo>
                    <a:pt x="274574" y="2204212"/>
                  </a:lnTo>
                  <a:lnTo>
                    <a:pt x="216154" y="2242312"/>
                  </a:lnTo>
                  <a:lnTo>
                    <a:pt x="184277" y="2267712"/>
                  </a:lnTo>
                  <a:lnTo>
                    <a:pt x="157607" y="2293112"/>
                  </a:lnTo>
                  <a:lnTo>
                    <a:pt x="136398" y="2318512"/>
                  </a:lnTo>
                  <a:lnTo>
                    <a:pt x="129286" y="2318512"/>
                  </a:lnTo>
                  <a:lnTo>
                    <a:pt x="129286" y="2331212"/>
                  </a:lnTo>
                  <a:lnTo>
                    <a:pt x="147066" y="2318512"/>
                  </a:lnTo>
                  <a:lnTo>
                    <a:pt x="175387" y="2305812"/>
                  </a:lnTo>
                  <a:lnTo>
                    <a:pt x="324218" y="2204212"/>
                  </a:lnTo>
                  <a:lnTo>
                    <a:pt x="354330" y="2178812"/>
                  </a:lnTo>
                  <a:lnTo>
                    <a:pt x="391541" y="2140712"/>
                  </a:lnTo>
                  <a:lnTo>
                    <a:pt x="410972" y="2102612"/>
                  </a:lnTo>
                  <a:lnTo>
                    <a:pt x="415112" y="2089912"/>
                  </a:lnTo>
                  <a:lnTo>
                    <a:pt x="423418" y="2064512"/>
                  </a:lnTo>
                  <a:lnTo>
                    <a:pt x="432308" y="2026412"/>
                  </a:lnTo>
                  <a:lnTo>
                    <a:pt x="444627" y="2001012"/>
                  </a:lnTo>
                  <a:lnTo>
                    <a:pt x="464185" y="1962912"/>
                  </a:lnTo>
                  <a:lnTo>
                    <a:pt x="487172" y="1937512"/>
                  </a:lnTo>
                  <a:lnTo>
                    <a:pt x="503047" y="1937512"/>
                  </a:lnTo>
                  <a:lnTo>
                    <a:pt x="487172" y="1975612"/>
                  </a:lnTo>
                  <a:lnTo>
                    <a:pt x="469392" y="2001012"/>
                  </a:lnTo>
                  <a:lnTo>
                    <a:pt x="457073" y="2039112"/>
                  </a:lnTo>
                  <a:lnTo>
                    <a:pt x="448183" y="2064512"/>
                  </a:lnTo>
                  <a:lnTo>
                    <a:pt x="485394" y="2064512"/>
                  </a:lnTo>
                  <a:lnTo>
                    <a:pt x="511937" y="2039112"/>
                  </a:lnTo>
                  <a:lnTo>
                    <a:pt x="543814" y="2013712"/>
                  </a:lnTo>
                  <a:lnTo>
                    <a:pt x="543814" y="1975612"/>
                  </a:lnTo>
                  <a:lnTo>
                    <a:pt x="572135" y="1975612"/>
                  </a:lnTo>
                  <a:lnTo>
                    <a:pt x="589915" y="1988312"/>
                  </a:lnTo>
                  <a:lnTo>
                    <a:pt x="605917" y="2001012"/>
                  </a:lnTo>
                  <a:lnTo>
                    <a:pt x="623570" y="2013712"/>
                  </a:lnTo>
                  <a:lnTo>
                    <a:pt x="680212" y="2013712"/>
                  </a:lnTo>
                  <a:lnTo>
                    <a:pt x="706882" y="2026412"/>
                  </a:lnTo>
                  <a:lnTo>
                    <a:pt x="735203" y="2064512"/>
                  </a:lnTo>
                  <a:lnTo>
                    <a:pt x="759968" y="2089912"/>
                  </a:lnTo>
                  <a:lnTo>
                    <a:pt x="793623" y="2102612"/>
                  </a:lnTo>
                  <a:lnTo>
                    <a:pt x="834390" y="2115312"/>
                  </a:lnTo>
                  <a:lnTo>
                    <a:pt x="868045" y="2140712"/>
                  </a:lnTo>
                  <a:lnTo>
                    <a:pt x="892810" y="2166112"/>
                  </a:lnTo>
                  <a:lnTo>
                    <a:pt x="914146" y="2204212"/>
                  </a:lnTo>
                  <a:lnTo>
                    <a:pt x="930021" y="2229612"/>
                  </a:lnTo>
                  <a:lnTo>
                    <a:pt x="949579" y="2267712"/>
                  </a:lnTo>
                  <a:lnTo>
                    <a:pt x="970788" y="2293112"/>
                  </a:lnTo>
                  <a:lnTo>
                    <a:pt x="963676" y="2343912"/>
                  </a:lnTo>
                  <a:lnTo>
                    <a:pt x="983234" y="2356612"/>
                  </a:lnTo>
                  <a:lnTo>
                    <a:pt x="995553" y="2382012"/>
                  </a:lnTo>
                  <a:lnTo>
                    <a:pt x="1004443" y="2394712"/>
                  </a:lnTo>
                  <a:lnTo>
                    <a:pt x="1009777" y="2432812"/>
                  </a:lnTo>
                  <a:lnTo>
                    <a:pt x="1020445" y="2458212"/>
                  </a:lnTo>
                  <a:lnTo>
                    <a:pt x="1032764" y="2470912"/>
                  </a:lnTo>
                  <a:lnTo>
                    <a:pt x="1046988" y="2496312"/>
                  </a:lnTo>
                  <a:lnTo>
                    <a:pt x="1071753" y="2509012"/>
                  </a:lnTo>
                  <a:lnTo>
                    <a:pt x="1032764" y="2509012"/>
                  </a:lnTo>
                  <a:lnTo>
                    <a:pt x="1046988" y="2547112"/>
                  </a:lnTo>
                  <a:lnTo>
                    <a:pt x="1066419" y="2585212"/>
                  </a:lnTo>
                  <a:lnTo>
                    <a:pt x="1087755" y="2610612"/>
                  </a:lnTo>
                  <a:lnTo>
                    <a:pt x="1096518" y="2610612"/>
                  </a:lnTo>
                  <a:lnTo>
                    <a:pt x="1096518" y="2623312"/>
                  </a:lnTo>
                  <a:lnTo>
                    <a:pt x="1119632" y="2623312"/>
                  </a:lnTo>
                  <a:lnTo>
                    <a:pt x="1121410" y="2610612"/>
                  </a:lnTo>
                  <a:lnTo>
                    <a:pt x="1133729" y="2610612"/>
                  </a:lnTo>
                  <a:lnTo>
                    <a:pt x="1133729" y="2597912"/>
                  </a:lnTo>
                  <a:lnTo>
                    <a:pt x="1124966" y="2585212"/>
                  </a:lnTo>
                  <a:lnTo>
                    <a:pt x="1087755" y="2547112"/>
                  </a:lnTo>
                  <a:lnTo>
                    <a:pt x="1087755" y="2534412"/>
                  </a:lnTo>
                  <a:lnTo>
                    <a:pt x="1116076" y="2547112"/>
                  </a:lnTo>
                  <a:lnTo>
                    <a:pt x="1140841" y="2585212"/>
                  </a:lnTo>
                  <a:lnTo>
                    <a:pt x="1162050" y="2610612"/>
                  </a:lnTo>
                  <a:lnTo>
                    <a:pt x="1162050" y="2661412"/>
                  </a:lnTo>
                  <a:lnTo>
                    <a:pt x="1158621" y="2648712"/>
                  </a:lnTo>
                  <a:lnTo>
                    <a:pt x="1153287" y="2636012"/>
                  </a:lnTo>
                  <a:lnTo>
                    <a:pt x="1149731" y="2636012"/>
                  </a:lnTo>
                  <a:lnTo>
                    <a:pt x="1144397" y="2623312"/>
                  </a:lnTo>
                  <a:lnTo>
                    <a:pt x="1124966" y="2623312"/>
                  </a:lnTo>
                  <a:lnTo>
                    <a:pt x="1116076" y="2636012"/>
                  </a:lnTo>
                  <a:lnTo>
                    <a:pt x="1108964" y="2686812"/>
                  </a:lnTo>
                  <a:lnTo>
                    <a:pt x="1108964" y="2826512"/>
                  </a:lnTo>
                  <a:lnTo>
                    <a:pt x="1107186" y="2864612"/>
                  </a:lnTo>
                  <a:lnTo>
                    <a:pt x="1107186" y="2877312"/>
                  </a:lnTo>
                  <a:lnTo>
                    <a:pt x="1108964" y="2940812"/>
                  </a:lnTo>
                  <a:lnTo>
                    <a:pt x="1116076" y="2978912"/>
                  </a:lnTo>
                  <a:lnTo>
                    <a:pt x="1124966" y="3017012"/>
                  </a:lnTo>
                  <a:lnTo>
                    <a:pt x="1137285" y="3042412"/>
                  </a:lnTo>
                  <a:lnTo>
                    <a:pt x="1156843" y="3067812"/>
                  </a:lnTo>
                  <a:lnTo>
                    <a:pt x="1174496" y="3093212"/>
                  </a:lnTo>
                  <a:lnTo>
                    <a:pt x="1195705" y="3131312"/>
                  </a:lnTo>
                  <a:lnTo>
                    <a:pt x="1204595" y="3156712"/>
                  </a:lnTo>
                  <a:lnTo>
                    <a:pt x="1211707" y="3182112"/>
                  </a:lnTo>
                  <a:lnTo>
                    <a:pt x="1224153" y="3194812"/>
                  </a:lnTo>
                  <a:lnTo>
                    <a:pt x="1241806" y="3207512"/>
                  </a:lnTo>
                  <a:lnTo>
                    <a:pt x="1264793" y="3220212"/>
                  </a:lnTo>
                  <a:lnTo>
                    <a:pt x="1282573" y="3232912"/>
                  </a:lnTo>
                  <a:lnTo>
                    <a:pt x="1298575" y="3258312"/>
                  </a:lnTo>
                  <a:lnTo>
                    <a:pt x="1310894" y="3283712"/>
                  </a:lnTo>
                  <a:lnTo>
                    <a:pt x="1316228" y="3309112"/>
                  </a:lnTo>
                  <a:lnTo>
                    <a:pt x="1326896" y="3347212"/>
                  </a:lnTo>
                  <a:lnTo>
                    <a:pt x="1337437" y="3359912"/>
                  </a:lnTo>
                  <a:lnTo>
                    <a:pt x="1360551" y="3385312"/>
                  </a:lnTo>
                  <a:lnTo>
                    <a:pt x="1356995" y="3385312"/>
                  </a:lnTo>
                  <a:lnTo>
                    <a:pt x="1356995" y="3398012"/>
                  </a:lnTo>
                  <a:lnTo>
                    <a:pt x="1344549" y="3398012"/>
                  </a:lnTo>
                  <a:lnTo>
                    <a:pt x="1360551" y="3423412"/>
                  </a:lnTo>
                  <a:lnTo>
                    <a:pt x="1378204" y="3436112"/>
                  </a:lnTo>
                  <a:lnTo>
                    <a:pt x="1397762" y="3461512"/>
                  </a:lnTo>
                  <a:lnTo>
                    <a:pt x="1411859" y="3474212"/>
                  </a:lnTo>
                  <a:lnTo>
                    <a:pt x="1422527" y="3499612"/>
                  </a:lnTo>
                  <a:lnTo>
                    <a:pt x="1427861" y="3525012"/>
                  </a:lnTo>
                  <a:lnTo>
                    <a:pt x="1434973" y="3550412"/>
                  </a:lnTo>
                  <a:lnTo>
                    <a:pt x="1461516" y="3550412"/>
                  </a:lnTo>
                  <a:lnTo>
                    <a:pt x="1468628" y="3575812"/>
                  </a:lnTo>
                  <a:lnTo>
                    <a:pt x="1468628" y="3588512"/>
                  </a:lnTo>
                  <a:lnTo>
                    <a:pt x="1473835" y="3588512"/>
                  </a:lnTo>
                  <a:lnTo>
                    <a:pt x="1477391" y="3575812"/>
                  </a:lnTo>
                  <a:lnTo>
                    <a:pt x="1480947" y="3575812"/>
                  </a:lnTo>
                  <a:lnTo>
                    <a:pt x="1480947" y="3563112"/>
                  </a:lnTo>
                  <a:lnTo>
                    <a:pt x="1473835" y="3537712"/>
                  </a:lnTo>
                  <a:lnTo>
                    <a:pt x="1459738" y="3499612"/>
                  </a:lnTo>
                  <a:lnTo>
                    <a:pt x="1440180" y="3461512"/>
                  </a:lnTo>
                  <a:lnTo>
                    <a:pt x="1422527" y="3423412"/>
                  </a:lnTo>
                  <a:lnTo>
                    <a:pt x="1399540" y="3385312"/>
                  </a:lnTo>
                  <a:lnTo>
                    <a:pt x="1381760" y="3359912"/>
                  </a:lnTo>
                  <a:lnTo>
                    <a:pt x="1362329" y="3334512"/>
                  </a:lnTo>
                  <a:lnTo>
                    <a:pt x="1353439" y="3309112"/>
                  </a:lnTo>
                  <a:lnTo>
                    <a:pt x="1353439" y="3271012"/>
                  </a:lnTo>
                  <a:lnTo>
                    <a:pt x="1360551" y="3283712"/>
                  </a:lnTo>
                  <a:lnTo>
                    <a:pt x="1365885" y="3283712"/>
                  </a:lnTo>
                  <a:lnTo>
                    <a:pt x="1372870" y="3296412"/>
                  </a:lnTo>
                  <a:lnTo>
                    <a:pt x="1387094" y="3309112"/>
                  </a:lnTo>
                  <a:lnTo>
                    <a:pt x="1397762" y="3321812"/>
                  </a:lnTo>
                  <a:lnTo>
                    <a:pt x="1402969" y="3347212"/>
                  </a:lnTo>
                  <a:lnTo>
                    <a:pt x="1410081" y="3372612"/>
                  </a:lnTo>
                  <a:lnTo>
                    <a:pt x="1422527" y="3385312"/>
                  </a:lnTo>
                  <a:lnTo>
                    <a:pt x="1424305" y="3398012"/>
                  </a:lnTo>
                  <a:lnTo>
                    <a:pt x="1449070" y="3398012"/>
                  </a:lnTo>
                  <a:lnTo>
                    <a:pt x="1456182" y="3410712"/>
                  </a:lnTo>
                  <a:lnTo>
                    <a:pt x="1486281" y="3461512"/>
                  </a:lnTo>
                  <a:lnTo>
                    <a:pt x="1518158" y="3512312"/>
                  </a:lnTo>
                  <a:lnTo>
                    <a:pt x="1548257" y="3563112"/>
                  </a:lnTo>
                  <a:lnTo>
                    <a:pt x="1581912" y="3613912"/>
                  </a:lnTo>
                  <a:lnTo>
                    <a:pt x="1569593" y="3652012"/>
                  </a:lnTo>
                  <a:lnTo>
                    <a:pt x="1576578" y="3664712"/>
                  </a:lnTo>
                  <a:lnTo>
                    <a:pt x="1589024" y="3677412"/>
                  </a:lnTo>
                  <a:lnTo>
                    <a:pt x="1601470" y="3702812"/>
                  </a:lnTo>
                  <a:lnTo>
                    <a:pt x="1617345" y="3715512"/>
                  </a:lnTo>
                  <a:lnTo>
                    <a:pt x="1626235" y="3728212"/>
                  </a:lnTo>
                  <a:lnTo>
                    <a:pt x="1668780" y="3728212"/>
                  </a:lnTo>
                  <a:lnTo>
                    <a:pt x="1675892" y="3740912"/>
                  </a:lnTo>
                  <a:lnTo>
                    <a:pt x="1681099" y="3740912"/>
                  </a:lnTo>
                  <a:lnTo>
                    <a:pt x="1688211" y="3753612"/>
                  </a:lnTo>
                  <a:lnTo>
                    <a:pt x="1693545" y="3753612"/>
                  </a:lnTo>
                  <a:lnTo>
                    <a:pt x="1734312" y="3766312"/>
                  </a:lnTo>
                  <a:lnTo>
                    <a:pt x="1739646" y="3766312"/>
                  </a:lnTo>
                  <a:lnTo>
                    <a:pt x="1746758" y="3779012"/>
                  </a:lnTo>
                  <a:lnTo>
                    <a:pt x="1755521" y="3791712"/>
                  </a:lnTo>
                  <a:lnTo>
                    <a:pt x="1762633" y="3791712"/>
                  </a:lnTo>
                  <a:lnTo>
                    <a:pt x="1767967" y="3804412"/>
                  </a:lnTo>
                  <a:lnTo>
                    <a:pt x="1775079" y="3804412"/>
                  </a:lnTo>
                  <a:lnTo>
                    <a:pt x="1789176" y="3817112"/>
                  </a:lnTo>
                  <a:lnTo>
                    <a:pt x="1801622" y="3804412"/>
                  </a:lnTo>
                  <a:lnTo>
                    <a:pt x="1812290" y="3791712"/>
                  </a:lnTo>
                  <a:lnTo>
                    <a:pt x="1842389" y="3791712"/>
                  </a:lnTo>
                  <a:lnTo>
                    <a:pt x="1870710" y="3804412"/>
                  </a:lnTo>
                  <a:lnTo>
                    <a:pt x="1888363" y="3829812"/>
                  </a:lnTo>
                  <a:lnTo>
                    <a:pt x="1909699" y="3842512"/>
                  </a:lnTo>
                  <a:lnTo>
                    <a:pt x="1945132" y="3855212"/>
                  </a:lnTo>
                  <a:lnTo>
                    <a:pt x="1971675" y="3867912"/>
                  </a:lnTo>
                  <a:lnTo>
                    <a:pt x="1996427" y="3880612"/>
                  </a:lnTo>
                  <a:lnTo>
                    <a:pt x="2012442" y="3880612"/>
                  </a:lnTo>
                  <a:lnTo>
                    <a:pt x="2028317" y="3906012"/>
                  </a:lnTo>
                  <a:lnTo>
                    <a:pt x="2042541" y="3931412"/>
                  </a:lnTo>
                  <a:lnTo>
                    <a:pt x="2058543" y="3982212"/>
                  </a:lnTo>
                  <a:lnTo>
                    <a:pt x="2077974" y="3982212"/>
                  </a:lnTo>
                  <a:lnTo>
                    <a:pt x="2104517" y="3994912"/>
                  </a:lnTo>
                  <a:lnTo>
                    <a:pt x="2132838" y="4020312"/>
                  </a:lnTo>
                  <a:lnTo>
                    <a:pt x="2161286" y="4033012"/>
                  </a:lnTo>
                  <a:lnTo>
                    <a:pt x="2177161" y="4058412"/>
                  </a:lnTo>
                  <a:lnTo>
                    <a:pt x="2182495" y="4045712"/>
                  </a:lnTo>
                  <a:lnTo>
                    <a:pt x="2194941" y="4045712"/>
                  </a:lnTo>
                  <a:lnTo>
                    <a:pt x="2198497" y="4033012"/>
                  </a:lnTo>
                  <a:lnTo>
                    <a:pt x="2198497" y="4020312"/>
                  </a:lnTo>
                  <a:lnTo>
                    <a:pt x="2194941" y="4020312"/>
                  </a:lnTo>
                  <a:lnTo>
                    <a:pt x="2200148" y="4007612"/>
                  </a:lnTo>
                  <a:lnTo>
                    <a:pt x="2223262" y="4007612"/>
                  </a:lnTo>
                  <a:lnTo>
                    <a:pt x="2235581" y="4020312"/>
                  </a:lnTo>
                  <a:lnTo>
                    <a:pt x="2248027" y="4045712"/>
                  </a:lnTo>
                  <a:lnTo>
                    <a:pt x="2256917" y="4071112"/>
                  </a:lnTo>
                  <a:lnTo>
                    <a:pt x="2260473" y="4096512"/>
                  </a:lnTo>
                  <a:lnTo>
                    <a:pt x="2260473" y="4134612"/>
                  </a:lnTo>
                  <a:lnTo>
                    <a:pt x="2262251" y="4147312"/>
                  </a:lnTo>
                  <a:lnTo>
                    <a:pt x="2240915" y="4185412"/>
                  </a:lnTo>
                  <a:lnTo>
                    <a:pt x="2216150" y="4210812"/>
                  </a:lnTo>
                  <a:lnTo>
                    <a:pt x="2194941" y="4236212"/>
                  </a:lnTo>
                  <a:lnTo>
                    <a:pt x="2182495" y="4274312"/>
                  </a:lnTo>
                  <a:lnTo>
                    <a:pt x="2173605" y="4299712"/>
                  </a:lnTo>
                  <a:lnTo>
                    <a:pt x="2161286" y="4337812"/>
                  </a:lnTo>
                  <a:lnTo>
                    <a:pt x="2178939" y="4337812"/>
                  </a:lnTo>
                  <a:lnTo>
                    <a:pt x="2187829" y="4350512"/>
                  </a:lnTo>
                  <a:lnTo>
                    <a:pt x="2203704" y="4350512"/>
                  </a:lnTo>
                  <a:lnTo>
                    <a:pt x="2187829" y="4363212"/>
                  </a:lnTo>
                  <a:lnTo>
                    <a:pt x="2177161" y="4375912"/>
                  </a:lnTo>
                  <a:lnTo>
                    <a:pt x="2161286" y="4388612"/>
                  </a:lnTo>
                  <a:lnTo>
                    <a:pt x="2161286" y="4426712"/>
                  </a:lnTo>
                  <a:lnTo>
                    <a:pt x="2154174" y="4439412"/>
                  </a:lnTo>
                  <a:lnTo>
                    <a:pt x="2161286" y="4452112"/>
                  </a:lnTo>
                  <a:lnTo>
                    <a:pt x="2166493" y="4464812"/>
                  </a:lnTo>
                  <a:lnTo>
                    <a:pt x="2187829" y="4464812"/>
                  </a:lnTo>
                  <a:lnTo>
                    <a:pt x="2207260" y="4490212"/>
                  </a:lnTo>
                  <a:lnTo>
                    <a:pt x="2219706" y="4528312"/>
                  </a:lnTo>
                  <a:lnTo>
                    <a:pt x="2228596" y="4566412"/>
                  </a:lnTo>
                  <a:lnTo>
                    <a:pt x="2237359" y="4591812"/>
                  </a:lnTo>
                  <a:lnTo>
                    <a:pt x="2249805" y="4629912"/>
                  </a:lnTo>
                  <a:lnTo>
                    <a:pt x="2285238" y="4693412"/>
                  </a:lnTo>
                  <a:lnTo>
                    <a:pt x="2327783" y="4744212"/>
                  </a:lnTo>
                  <a:lnTo>
                    <a:pt x="2380869" y="4795012"/>
                  </a:lnTo>
                  <a:lnTo>
                    <a:pt x="2442845" y="4820412"/>
                  </a:lnTo>
                  <a:lnTo>
                    <a:pt x="2435860" y="4883912"/>
                  </a:lnTo>
                  <a:lnTo>
                    <a:pt x="2432304" y="4947412"/>
                  </a:lnTo>
                  <a:lnTo>
                    <a:pt x="2430526" y="5010912"/>
                  </a:lnTo>
                  <a:lnTo>
                    <a:pt x="2419858" y="5074412"/>
                  </a:lnTo>
                  <a:lnTo>
                    <a:pt x="2402205" y="5176012"/>
                  </a:lnTo>
                  <a:lnTo>
                    <a:pt x="2386203" y="5277612"/>
                  </a:lnTo>
                  <a:lnTo>
                    <a:pt x="2368550" y="5379212"/>
                  </a:lnTo>
                  <a:lnTo>
                    <a:pt x="2347214" y="5468112"/>
                  </a:lnTo>
                  <a:lnTo>
                    <a:pt x="2343658" y="5493512"/>
                  </a:lnTo>
                  <a:lnTo>
                    <a:pt x="2348992" y="5518912"/>
                  </a:lnTo>
                  <a:lnTo>
                    <a:pt x="2352548" y="5531612"/>
                  </a:lnTo>
                  <a:lnTo>
                    <a:pt x="2331339" y="5684012"/>
                  </a:lnTo>
                  <a:lnTo>
                    <a:pt x="2331339" y="5696712"/>
                  </a:lnTo>
                  <a:lnTo>
                    <a:pt x="2343658" y="5696712"/>
                  </a:lnTo>
                  <a:lnTo>
                    <a:pt x="2348992" y="5684012"/>
                  </a:lnTo>
                  <a:lnTo>
                    <a:pt x="2352548" y="5684012"/>
                  </a:lnTo>
                  <a:lnTo>
                    <a:pt x="2357882" y="5671312"/>
                  </a:lnTo>
                  <a:lnTo>
                    <a:pt x="2364994" y="5658612"/>
                  </a:lnTo>
                  <a:lnTo>
                    <a:pt x="2364994" y="5671312"/>
                  </a:lnTo>
                  <a:lnTo>
                    <a:pt x="2373757" y="5671312"/>
                  </a:lnTo>
                  <a:lnTo>
                    <a:pt x="2357882" y="5747512"/>
                  </a:lnTo>
                  <a:lnTo>
                    <a:pt x="2340102" y="5747512"/>
                  </a:lnTo>
                  <a:lnTo>
                    <a:pt x="2327783" y="5785612"/>
                  </a:lnTo>
                  <a:lnTo>
                    <a:pt x="2315337" y="5836412"/>
                  </a:lnTo>
                  <a:lnTo>
                    <a:pt x="2306447" y="5874512"/>
                  </a:lnTo>
                  <a:lnTo>
                    <a:pt x="2299462" y="5988812"/>
                  </a:lnTo>
                  <a:lnTo>
                    <a:pt x="2306447" y="6039612"/>
                  </a:lnTo>
                  <a:lnTo>
                    <a:pt x="2318893" y="6090412"/>
                  </a:lnTo>
                  <a:lnTo>
                    <a:pt x="2336673" y="6128512"/>
                  </a:lnTo>
                  <a:lnTo>
                    <a:pt x="2364994" y="6166612"/>
                  </a:lnTo>
                  <a:lnTo>
                    <a:pt x="2398649" y="6179312"/>
                  </a:lnTo>
                  <a:lnTo>
                    <a:pt x="2398649" y="6204712"/>
                  </a:lnTo>
                  <a:lnTo>
                    <a:pt x="2373757" y="6179312"/>
                  </a:lnTo>
                  <a:lnTo>
                    <a:pt x="2331339" y="6128512"/>
                  </a:lnTo>
                  <a:lnTo>
                    <a:pt x="2324227" y="6128512"/>
                  </a:lnTo>
                  <a:lnTo>
                    <a:pt x="2334895" y="6166612"/>
                  </a:lnTo>
                  <a:lnTo>
                    <a:pt x="2352548" y="6192012"/>
                  </a:lnTo>
                  <a:lnTo>
                    <a:pt x="2377313" y="6217412"/>
                  </a:lnTo>
                  <a:lnTo>
                    <a:pt x="2405761" y="6242812"/>
                  </a:lnTo>
                  <a:lnTo>
                    <a:pt x="2432304" y="6268212"/>
                  </a:lnTo>
                  <a:lnTo>
                    <a:pt x="2494280" y="6268212"/>
                  </a:lnTo>
                  <a:lnTo>
                    <a:pt x="2497836" y="6255512"/>
                  </a:lnTo>
                  <a:lnTo>
                    <a:pt x="2504948" y="6255512"/>
                  </a:lnTo>
                  <a:lnTo>
                    <a:pt x="2510282" y="6242812"/>
                  </a:lnTo>
                  <a:lnTo>
                    <a:pt x="2501392" y="6242812"/>
                  </a:lnTo>
                  <a:lnTo>
                    <a:pt x="2501392" y="6230112"/>
                  </a:lnTo>
                  <a:lnTo>
                    <a:pt x="2481834" y="6230112"/>
                  </a:lnTo>
                  <a:lnTo>
                    <a:pt x="2480056" y="6204712"/>
                  </a:lnTo>
                  <a:lnTo>
                    <a:pt x="2478278" y="6192012"/>
                  </a:lnTo>
                  <a:lnTo>
                    <a:pt x="2476500" y="6179312"/>
                  </a:lnTo>
                  <a:lnTo>
                    <a:pt x="2473071" y="6166612"/>
                  </a:lnTo>
                  <a:lnTo>
                    <a:pt x="2467737" y="6141212"/>
                  </a:lnTo>
                  <a:lnTo>
                    <a:pt x="2464181" y="6141212"/>
                  </a:lnTo>
                  <a:lnTo>
                    <a:pt x="2464181" y="6128512"/>
                  </a:lnTo>
                  <a:lnTo>
                    <a:pt x="2455291" y="6128512"/>
                  </a:lnTo>
                  <a:lnTo>
                    <a:pt x="2439416" y="6153912"/>
                  </a:lnTo>
                  <a:lnTo>
                    <a:pt x="2419858" y="6179312"/>
                  </a:lnTo>
                  <a:lnTo>
                    <a:pt x="2419858" y="6192012"/>
                  </a:lnTo>
                  <a:lnTo>
                    <a:pt x="2414524" y="6192012"/>
                  </a:lnTo>
                  <a:lnTo>
                    <a:pt x="2414524" y="6166612"/>
                  </a:lnTo>
                  <a:lnTo>
                    <a:pt x="2418080" y="6166612"/>
                  </a:lnTo>
                  <a:lnTo>
                    <a:pt x="2419858" y="6153912"/>
                  </a:lnTo>
                  <a:lnTo>
                    <a:pt x="2435860" y="6128512"/>
                  </a:lnTo>
                  <a:lnTo>
                    <a:pt x="2457069" y="6115812"/>
                  </a:lnTo>
                  <a:lnTo>
                    <a:pt x="2480056" y="6090412"/>
                  </a:lnTo>
                  <a:lnTo>
                    <a:pt x="2494280" y="6090412"/>
                  </a:lnTo>
                  <a:lnTo>
                    <a:pt x="2492502" y="6077712"/>
                  </a:lnTo>
                  <a:lnTo>
                    <a:pt x="2485390" y="6065012"/>
                  </a:lnTo>
                  <a:lnTo>
                    <a:pt x="2476500" y="6052312"/>
                  </a:lnTo>
                  <a:lnTo>
                    <a:pt x="2467737" y="6039612"/>
                  </a:lnTo>
                  <a:lnTo>
                    <a:pt x="2476500" y="6001512"/>
                  </a:lnTo>
                  <a:lnTo>
                    <a:pt x="2492502" y="5963412"/>
                  </a:lnTo>
                  <a:lnTo>
                    <a:pt x="2513711" y="5925312"/>
                  </a:lnTo>
                  <a:lnTo>
                    <a:pt x="2563368" y="5887212"/>
                  </a:lnTo>
                  <a:lnTo>
                    <a:pt x="2568702" y="5861812"/>
                  </a:lnTo>
                  <a:lnTo>
                    <a:pt x="2550922" y="5836412"/>
                  </a:lnTo>
                  <a:lnTo>
                    <a:pt x="2540381" y="5836412"/>
                  </a:lnTo>
                  <a:lnTo>
                    <a:pt x="2535047" y="5823712"/>
                  </a:lnTo>
                  <a:lnTo>
                    <a:pt x="2527935" y="5811012"/>
                  </a:lnTo>
                  <a:lnTo>
                    <a:pt x="2527935" y="5772912"/>
                  </a:lnTo>
                  <a:lnTo>
                    <a:pt x="2550922" y="5772912"/>
                  </a:lnTo>
                  <a:lnTo>
                    <a:pt x="2556256" y="5760212"/>
                  </a:lnTo>
                  <a:lnTo>
                    <a:pt x="2563368" y="5747512"/>
                  </a:lnTo>
                  <a:lnTo>
                    <a:pt x="2568702" y="5722112"/>
                  </a:lnTo>
                  <a:lnTo>
                    <a:pt x="2577592" y="5696712"/>
                  </a:lnTo>
                  <a:lnTo>
                    <a:pt x="2581021" y="5684012"/>
                  </a:lnTo>
                  <a:lnTo>
                    <a:pt x="2588133" y="5684012"/>
                  </a:lnTo>
                  <a:lnTo>
                    <a:pt x="2605913" y="5671312"/>
                  </a:lnTo>
                  <a:lnTo>
                    <a:pt x="2618232" y="5671312"/>
                  </a:lnTo>
                  <a:lnTo>
                    <a:pt x="2613025" y="5658612"/>
                  </a:lnTo>
                  <a:lnTo>
                    <a:pt x="2609469" y="5645912"/>
                  </a:lnTo>
                  <a:lnTo>
                    <a:pt x="2602357" y="5645912"/>
                  </a:lnTo>
                  <a:lnTo>
                    <a:pt x="2597023" y="5633212"/>
                  </a:lnTo>
                  <a:lnTo>
                    <a:pt x="2581021" y="5633212"/>
                  </a:lnTo>
                  <a:lnTo>
                    <a:pt x="2568702" y="5620512"/>
                  </a:lnTo>
                  <a:lnTo>
                    <a:pt x="2568702" y="5607812"/>
                  </a:lnTo>
                  <a:lnTo>
                    <a:pt x="2618232" y="5607812"/>
                  </a:lnTo>
                  <a:lnTo>
                    <a:pt x="2637790" y="5595112"/>
                  </a:lnTo>
                  <a:lnTo>
                    <a:pt x="2651887" y="5595112"/>
                  </a:lnTo>
                  <a:lnTo>
                    <a:pt x="2650109" y="5582412"/>
                  </a:lnTo>
                  <a:lnTo>
                    <a:pt x="2650109" y="5569712"/>
                  </a:lnTo>
                  <a:lnTo>
                    <a:pt x="2651887" y="5557012"/>
                  </a:lnTo>
                  <a:lnTo>
                    <a:pt x="2651887" y="5531612"/>
                  </a:lnTo>
                  <a:lnTo>
                    <a:pt x="2658999" y="5506212"/>
                  </a:lnTo>
                  <a:lnTo>
                    <a:pt x="2705100" y="5493512"/>
                  </a:lnTo>
                  <a:lnTo>
                    <a:pt x="2759964" y="5493512"/>
                  </a:lnTo>
                  <a:lnTo>
                    <a:pt x="2763520" y="5455412"/>
                  </a:lnTo>
                  <a:lnTo>
                    <a:pt x="2767076" y="5430012"/>
                  </a:lnTo>
                  <a:lnTo>
                    <a:pt x="2763520" y="5404612"/>
                  </a:lnTo>
                  <a:lnTo>
                    <a:pt x="2754630" y="5391912"/>
                  </a:lnTo>
                  <a:lnTo>
                    <a:pt x="2733421" y="5366512"/>
                  </a:lnTo>
                  <a:lnTo>
                    <a:pt x="2733421" y="5353812"/>
                  </a:lnTo>
                  <a:lnTo>
                    <a:pt x="2772410" y="5366512"/>
                  </a:lnTo>
                  <a:lnTo>
                    <a:pt x="2816733" y="5379212"/>
                  </a:lnTo>
                  <a:lnTo>
                    <a:pt x="2837942" y="5353812"/>
                  </a:lnTo>
                  <a:lnTo>
                    <a:pt x="2857500" y="5315712"/>
                  </a:lnTo>
                  <a:lnTo>
                    <a:pt x="2875153" y="5290312"/>
                  </a:lnTo>
                  <a:lnTo>
                    <a:pt x="2891155" y="5239512"/>
                  </a:lnTo>
                  <a:lnTo>
                    <a:pt x="2905252" y="5239512"/>
                  </a:lnTo>
                  <a:lnTo>
                    <a:pt x="2908808" y="5252212"/>
                  </a:lnTo>
                  <a:lnTo>
                    <a:pt x="2908808" y="5277612"/>
                  </a:lnTo>
                  <a:lnTo>
                    <a:pt x="2917698" y="5277612"/>
                  </a:lnTo>
                  <a:lnTo>
                    <a:pt x="2930017" y="5239512"/>
                  </a:lnTo>
                  <a:lnTo>
                    <a:pt x="2954909" y="5163312"/>
                  </a:lnTo>
                  <a:lnTo>
                    <a:pt x="2961894" y="5125212"/>
                  </a:lnTo>
                  <a:lnTo>
                    <a:pt x="2965450" y="5074412"/>
                  </a:lnTo>
                  <a:lnTo>
                    <a:pt x="2986786" y="5074412"/>
                  </a:lnTo>
                  <a:lnTo>
                    <a:pt x="2983230" y="5061712"/>
                  </a:lnTo>
                  <a:lnTo>
                    <a:pt x="2979674" y="5061712"/>
                  </a:lnTo>
                  <a:lnTo>
                    <a:pt x="2979674" y="5036312"/>
                  </a:lnTo>
                  <a:lnTo>
                    <a:pt x="2986786" y="5023612"/>
                  </a:lnTo>
                  <a:lnTo>
                    <a:pt x="3002661" y="5010912"/>
                  </a:lnTo>
                  <a:lnTo>
                    <a:pt x="3027553" y="4998212"/>
                  </a:lnTo>
                  <a:lnTo>
                    <a:pt x="3054096" y="4985512"/>
                  </a:lnTo>
                  <a:lnTo>
                    <a:pt x="3110738" y="4985512"/>
                  </a:lnTo>
                  <a:lnTo>
                    <a:pt x="3128518" y="4972812"/>
                  </a:lnTo>
                  <a:lnTo>
                    <a:pt x="3137281" y="4960112"/>
                  </a:lnTo>
                  <a:lnTo>
                    <a:pt x="3153283" y="4934712"/>
                  </a:lnTo>
                  <a:lnTo>
                    <a:pt x="3169285" y="4896612"/>
                  </a:lnTo>
                  <a:lnTo>
                    <a:pt x="3185160" y="4858512"/>
                  </a:lnTo>
                  <a:lnTo>
                    <a:pt x="3197606" y="4833112"/>
                  </a:lnTo>
                  <a:lnTo>
                    <a:pt x="3202940" y="4807712"/>
                  </a:lnTo>
                  <a:lnTo>
                    <a:pt x="3206369" y="4782312"/>
                  </a:lnTo>
                  <a:lnTo>
                    <a:pt x="3199384" y="4744212"/>
                  </a:lnTo>
                  <a:lnTo>
                    <a:pt x="3197606" y="4718812"/>
                  </a:lnTo>
                  <a:lnTo>
                    <a:pt x="3197606" y="4693412"/>
                  </a:lnTo>
                  <a:lnTo>
                    <a:pt x="3211703" y="4655312"/>
                  </a:lnTo>
                  <a:lnTo>
                    <a:pt x="3233039" y="4617212"/>
                  </a:lnTo>
                  <a:lnTo>
                    <a:pt x="3257804" y="4566412"/>
                  </a:lnTo>
                  <a:lnTo>
                    <a:pt x="3282569" y="4528312"/>
                  </a:lnTo>
                  <a:lnTo>
                    <a:pt x="3305683" y="4490212"/>
                  </a:lnTo>
                  <a:close/>
                </a:path>
                <a:path w="8782050" h="6268720">
                  <a:moveTo>
                    <a:pt x="3746754" y="346456"/>
                  </a:moveTo>
                  <a:lnTo>
                    <a:pt x="3743198" y="333756"/>
                  </a:lnTo>
                  <a:lnTo>
                    <a:pt x="3743198" y="321056"/>
                  </a:lnTo>
                  <a:lnTo>
                    <a:pt x="3741420" y="321056"/>
                  </a:lnTo>
                  <a:lnTo>
                    <a:pt x="3741420" y="308356"/>
                  </a:lnTo>
                  <a:lnTo>
                    <a:pt x="3730879" y="308356"/>
                  </a:lnTo>
                  <a:lnTo>
                    <a:pt x="3725545" y="295656"/>
                  </a:lnTo>
                  <a:lnTo>
                    <a:pt x="3707765" y="295656"/>
                  </a:lnTo>
                  <a:lnTo>
                    <a:pt x="3709543" y="308356"/>
                  </a:lnTo>
                  <a:lnTo>
                    <a:pt x="3713099" y="321056"/>
                  </a:lnTo>
                  <a:lnTo>
                    <a:pt x="3718433" y="321056"/>
                  </a:lnTo>
                  <a:lnTo>
                    <a:pt x="3725545" y="346456"/>
                  </a:lnTo>
                  <a:lnTo>
                    <a:pt x="3746754" y="346456"/>
                  </a:lnTo>
                  <a:close/>
                </a:path>
                <a:path w="8782050" h="6268720">
                  <a:moveTo>
                    <a:pt x="3821176" y="549656"/>
                  </a:moveTo>
                  <a:lnTo>
                    <a:pt x="3817620" y="536956"/>
                  </a:lnTo>
                  <a:lnTo>
                    <a:pt x="3815842" y="536956"/>
                  </a:lnTo>
                  <a:lnTo>
                    <a:pt x="3812286" y="524256"/>
                  </a:lnTo>
                  <a:lnTo>
                    <a:pt x="3775075" y="524256"/>
                  </a:lnTo>
                  <a:lnTo>
                    <a:pt x="3775075" y="549656"/>
                  </a:lnTo>
                  <a:lnTo>
                    <a:pt x="3780409" y="549656"/>
                  </a:lnTo>
                  <a:lnTo>
                    <a:pt x="3780409" y="562356"/>
                  </a:lnTo>
                  <a:lnTo>
                    <a:pt x="3791077" y="562356"/>
                  </a:lnTo>
                  <a:lnTo>
                    <a:pt x="3796411" y="549656"/>
                  </a:lnTo>
                  <a:lnTo>
                    <a:pt x="3821176" y="549656"/>
                  </a:lnTo>
                  <a:close/>
                </a:path>
                <a:path w="8782050" h="6268720">
                  <a:moveTo>
                    <a:pt x="3828161" y="1706753"/>
                  </a:moveTo>
                  <a:lnTo>
                    <a:pt x="3824732" y="1671955"/>
                  </a:lnTo>
                  <a:lnTo>
                    <a:pt x="3822954" y="1656715"/>
                  </a:lnTo>
                  <a:lnTo>
                    <a:pt x="3821176" y="1641475"/>
                  </a:lnTo>
                  <a:lnTo>
                    <a:pt x="3821176" y="1630680"/>
                  </a:lnTo>
                  <a:lnTo>
                    <a:pt x="3821176" y="1615440"/>
                  </a:lnTo>
                  <a:lnTo>
                    <a:pt x="3817620" y="1606677"/>
                  </a:lnTo>
                  <a:lnTo>
                    <a:pt x="3817620" y="1600200"/>
                  </a:lnTo>
                  <a:lnTo>
                    <a:pt x="3815842" y="1595755"/>
                  </a:lnTo>
                  <a:lnTo>
                    <a:pt x="3812286" y="1589278"/>
                  </a:lnTo>
                  <a:lnTo>
                    <a:pt x="3808730" y="1580642"/>
                  </a:lnTo>
                  <a:lnTo>
                    <a:pt x="3783965" y="1584960"/>
                  </a:lnTo>
                  <a:lnTo>
                    <a:pt x="3771519" y="1595755"/>
                  </a:lnTo>
                  <a:lnTo>
                    <a:pt x="3759073" y="1606677"/>
                  </a:lnTo>
                  <a:lnTo>
                    <a:pt x="3750310" y="1619758"/>
                  </a:lnTo>
                  <a:lnTo>
                    <a:pt x="3734308" y="1630680"/>
                  </a:lnTo>
                  <a:lnTo>
                    <a:pt x="3721989" y="1630680"/>
                  </a:lnTo>
                  <a:lnTo>
                    <a:pt x="3721989" y="1626235"/>
                  </a:lnTo>
                  <a:lnTo>
                    <a:pt x="3716655" y="1621917"/>
                  </a:lnTo>
                  <a:lnTo>
                    <a:pt x="3713099" y="1610995"/>
                  </a:lnTo>
                  <a:lnTo>
                    <a:pt x="3688334" y="1621917"/>
                  </a:lnTo>
                  <a:lnTo>
                    <a:pt x="3670554" y="1637157"/>
                  </a:lnTo>
                  <a:lnTo>
                    <a:pt x="3651123" y="1656715"/>
                  </a:lnTo>
                  <a:lnTo>
                    <a:pt x="3645789" y="1641475"/>
                  </a:lnTo>
                  <a:lnTo>
                    <a:pt x="3638677" y="1634998"/>
                  </a:lnTo>
                  <a:lnTo>
                    <a:pt x="3633343" y="1621917"/>
                  </a:lnTo>
                  <a:lnTo>
                    <a:pt x="3622675" y="1610995"/>
                  </a:lnTo>
                  <a:lnTo>
                    <a:pt x="3597910" y="1619758"/>
                  </a:lnTo>
                  <a:lnTo>
                    <a:pt x="3583813" y="1626235"/>
                  </a:lnTo>
                  <a:lnTo>
                    <a:pt x="3571367" y="1641475"/>
                  </a:lnTo>
                  <a:lnTo>
                    <a:pt x="3555365" y="1656715"/>
                  </a:lnTo>
                  <a:lnTo>
                    <a:pt x="3564255" y="1678559"/>
                  </a:lnTo>
                  <a:lnTo>
                    <a:pt x="3610356" y="1678559"/>
                  </a:lnTo>
                  <a:lnTo>
                    <a:pt x="3610356" y="1706753"/>
                  </a:lnTo>
                  <a:lnTo>
                    <a:pt x="3592576" y="1706753"/>
                  </a:lnTo>
                  <a:lnTo>
                    <a:pt x="3589020" y="1709039"/>
                  </a:lnTo>
                  <a:lnTo>
                    <a:pt x="3585464" y="1709039"/>
                  </a:lnTo>
                  <a:lnTo>
                    <a:pt x="3583813" y="1713357"/>
                  </a:lnTo>
                  <a:lnTo>
                    <a:pt x="3576701" y="1721993"/>
                  </a:lnTo>
                  <a:lnTo>
                    <a:pt x="3571367" y="1721993"/>
                  </a:lnTo>
                  <a:lnTo>
                    <a:pt x="3580257" y="1728597"/>
                  </a:lnTo>
                  <a:lnTo>
                    <a:pt x="3589020" y="1737233"/>
                  </a:lnTo>
                  <a:lnTo>
                    <a:pt x="3601466" y="1739392"/>
                  </a:lnTo>
                  <a:lnTo>
                    <a:pt x="3610356" y="1748155"/>
                  </a:lnTo>
                  <a:lnTo>
                    <a:pt x="3608578" y="1754632"/>
                  </a:lnTo>
                  <a:lnTo>
                    <a:pt x="3608578" y="1759077"/>
                  </a:lnTo>
                  <a:lnTo>
                    <a:pt x="3601466" y="1767713"/>
                  </a:lnTo>
                  <a:lnTo>
                    <a:pt x="3597910" y="1769872"/>
                  </a:lnTo>
                  <a:lnTo>
                    <a:pt x="3605022" y="1778635"/>
                  </a:lnTo>
                  <a:lnTo>
                    <a:pt x="3620897" y="1789557"/>
                  </a:lnTo>
                  <a:lnTo>
                    <a:pt x="3638677" y="1800352"/>
                  </a:lnTo>
                  <a:lnTo>
                    <a:pt x="3659886" y="1815592"/>
                  </a:lnTo>
                  <a:lnTo>
                    <a:pt x="3675888" y="1824355"/>
                  </a:lnTo>
                  <a:lnTo>
                    <a:pt x="3684778" y="1830832"/>
                  </a:lnTo>
                  <a:lnTo>
                    <a:pt x="3716655" y="1800352"/>
                  </a:lnTo>
                  <a:lnTo>
                    <a:pt x="3753866" y="1778635"/>
                  </a:lnTo>
                  <a:lnTo>
                    <a:pt x="3792728" y="1759077"/>
                  </a:lnTo>
                  <a:lnTo>
                    <a:pt x="3828161" y="1737233"/>
                  </a:lnTo>
                  <a:lnTo>
                    <a:pt x="3828161" y="1706753"/>
                  </a:lnTo>
                  <a:close/>
                </a:path>
                <a:path w="8782050" h="6268720">
                  <a:moveTo>
                    <a:pt x="3854831" y="850138"/>
                  </a:moveTo>
                  <a:lnTo>
                    <a:pt x="3828161" y="850138"/>
                  </a:lnTo>
                  <a:lnTo>
                    <a:pt x="3833495" y="862838"/>
                  </a:lnTo>
                  <a:lnTo>
                    <a:pt x="3854831" y="862838"/>
                  </a:lnTo>
                  <a:lnTo>
                    <a:pt x="3854831" y="850138"/>
                  </a:lnTo>
                  <a:close/>
                </a:path>
                <a:path w="8782050" h="6268720">
                  <a:moveTo>
                    <a:pt x="3973576" y="371856"/>
                  </a:moveTo>
                  <a:lnTo>
                    <a:pt x="3962908" y="371856"/>
                  </a:lnTo>
                  <a:lnTo>
                    <a:pt x="3948684" y="346456"/>
                  </a:lnTo>
                  <a:lnTo>
                    <a:pt x="3923919" y="321056"/>
                  </a:lnTo>
                  <a:lnTo>
                    <a:pt x="3853053" y="321056"/>
                  </a:lnTo>
                  <a:lnTo>
                    <a:pt x="3812286" y="333756"/>
                  </a:lnTo>
                  <a:lnTo>
                    <a:pt x="3775075" y="346456"/>
                  </a:lnTo>
                  <a:lnTo>
                    <a:pt x="3741420" y="359156"/>
                  </a:lnTo>
                  <a:lnTo>
                    <a:pt x="3713099" y="384556"/>
                  </a:lnTo>
                  <a:lnTo>
                    <a:pt x="3691890" y="397256"/>
                  </a:lnTo>
                  <a:lnTo>
                    <a:pt x="3679444" y="397256"/>
                  </a:lnTo>
                  <a:lnTo>
                    <a:pt x="3707765" y="333756"/>
                  </a:lnTo>
                  <a:lnTo>
                    <a:pt x="3700653" y="321056"/>
                  </a:lnTo>
                  <a:lnTo>
                    <a:pt x="3691890" y="321056"/>
                  </a:lnTo>
                  <a:lnTo>
                    <a:pt x="3684778" y="295656"/>
                  </a:lnTo>
                  <a:lnTo>
                    <a:pt x="3666998" y="308356"/>
                  </a:lnTo>
                  <a:lnTo>
                    <a:pt x="3647567" y="308356"/>
                  </a:lnTo>
                  <a:lnTo>
                    <a:pt x="3633343" y="321056"/>
                  </a:lnTo>
                  <a:lnTo>
                    <a:pt x="3622802" y="321056"/>
                  </a:lnTo>
                  <a:lnTo>
                    <a:pt x="3617468" y="295656"/>
                  </a:lnTo>
                  <a:lnTo>
                    <a:pt x="3596132" y="295656"/>
                  </a:lnTo>
                  <a:lnTo>
                    <a:pt x="3564255" y="282956"/>
                  </a:lnTo>
                  <a:lnTo>
                    <a:pt x="3537712" y="295656"/>
                  </a:lnTo>
                  <a:lnTo>
                    <a:pt x="3440303" y="295656"/>
                  </a:lnTo>
                  <a:lnTo>
                    <a:pt x="3459734" y="270256"/>
                  </a:lnTo>
                  <a:lnTo>
                    <a:pt x="3670554" y="270256"/>
                  </a:lnTo>
                  <a:lnTo>
                    <a:pt x="3691890" y="257556"/>
                  </a:lnTo>
                  <a:lnTo>
                    <a:pt x="3707765" y="244856"/>
                  </a:lnTo>
                  <a:lnTo>
                    <a:pt x="3725545" y="232156"/>
                  </a:lnTo>
                  <a:lnTo>
                    <a:pt x="3734308" y="206756"/>
                  </a:lnTo>
                  <a:lnTo>
                    <a:pt x="3704209" y="181356"/>
                  </a:lnTo>
                  <a:lnTo>
                    <a:pt x="3679444" y="155956"/>
                  </a:lnTo>
                  <a:lnTo>
                    <a:pt x="3546602" y="155956"/>
                  </a:lnTo>
                  <a:lnTo>
                    <a:pt x="3521710" y="168656"/>
                  </a:lnTo>
                  <a:lnTo>
                    <a:pt x="3488055" y="168656"/>
                  </a:lnTo>
                  <a:lnTo>
                    <a:pt x="3488055" y="143256"/>
                  </a:lnTo>
                  <a:lnTo>
                    <a:pt x="3514725" y="143256"/>
                  </a:lnTo>
                  <a:lnTo>
                    <a:pt x="3543046" y="130556"/>
                  </a:lnTo>
                  <a:lnTo>
                    <a:pt x="3567811" y="130556"/>
                  </a:lnTo>
                  <a:lnTo>
                    <a:pt x="3589147" y="143256"/>
                  </a:lnTo>
                  <a:lnTo>
                    <a:pt x="3638677" y="143256"/>
                  </a:lnTo>
                  <a:lnTo>
                    <a:pt x="3638677" y="130556"/>
                  </a:lnTo>
                  <a:lnTo>
                    <a:pt x="3608578" y="117856"/>
                  </a:lnTo>
                  <a:lnTo>
                    <a:pt x="3573145" y="117856"/>
                  </a:lnTo>
                  <a:lnTo>
                    <a:pt x="3543046" y="92456"/>
                  </a:lnTo>
                  <a:lnTo>
                    <a:pt x="3534156" y="92456"/>
                  </a:lnTo>
                  <a:lnTo>
                    <a:pt x="3527044" y="79756"/>
                  </a:lnTo>
                  <a:lnTo>
                    <a:pt x="3521710" y="67056"/>
                  </a:lnTo>
                  <a:lnTo>
                    <a:pt x="3514725" y="67056"/>
                  </a:lnTo>
                  <a:lnTo>
                    <a:pt x="3463290" y="79756"/>
                  </a:lnTo>
                  <a:lnTo>
                    <a:pt x="3427857" y="67056"/>
                  </a:lnTo>
                  <a:lnTo>
                    <a:pt x="3388868" y="54356"/>
                  </a:lnTo>
                  <a:lnTo>
                    <a:pt x="3344545" y="41656"/>
                  </a:lnTo>
                  <a:lnTo>
                    <a:pt x="3302127" y="41656"/>
                  </a:lnTo>
                  <a:lnTo>
                    <a:pt x="3261360" y="54356"/>
                  </a:lnTo>
                  <a:lnTo>
                    <a:pt x="3231261" y="79756"/>
                  </a:lnTo>
                  <a:lnTo>
                    <a:pt x="3220593" y="79756"/>
                  </a:lnTo>
                  <a:lnTo>
                    <a:pt x="3218815" y="92456"/>
                  </a:lnTo>
                  <a:lnTo>
                    <a:pt x="3218815" y="105156"/>
                  </a:lnTo>
                  <a:lnTo>
                    <a:pt x="3215259" y="105156"/>
                  </a:lnTo>
                  <a:lnTo>
                    <a:pt x="3215259" y="117856"/>
                  </a:lnTo>
                  <a:lnTo>
                    <a:pt x="3206369" y="117856"/>
                  </a:lnTo>
                  <a:lnTo>
                    <a:pt x="3197606" y="105156"/>
                  </a:lnTo>
                  <a:lnTo>
                    <a:pt x="3190494" y="92456"/>
                  </a:lnTo>
                  <a:lnTo>
                    <a:pt x="3181604" y="92456"/>
                  </a:lnTo>
                  <a:lnTo>
                    <a:pt x="3178048" y="105156"/>
                  </a:lnTo>
                  <a:lnTo>
                    <a:pt x="3174492" y="105156"/>
                  </a:lnTo>
                  <a:lnTo>
                    <a:pt x="3172714" y="117856"/>
                  </a:lnTo>
                  <a:lnTo>
                    <a:pt x="3169158" y="117856"/>
                  </a:lnTo>
                  <a:lnTo>
                    <a:pt x="3123184" y="105156"/>
                  </a:lnTo>
                  <a:lnTo>
                    <a:pt x="3112516" y="143256"/>
                  </a:lnTo>
                  <a:lnTo>
                    <a:pt x="3073527" y="130556"/>
                  </a:lnTo>
                  <a:lnTo>
                    <a:pt x="3062859" y="130556"/>
                  </a:lnTo>
                  <a:lnTo>
                    <a:pt x="3054096" y="143256"/>
                  </a:lnTo>
                  <a:lnTo>
                    <a:pt x="3045206" y="155956"/>
                  </a:lnTo>
                  <a:lnTo>
                    <a:pt x="3036316" y="155956"/>
                  </a:lnTo>
                  <a:lnTo>
                    <a:pt x="3027426" y="168656"/>
                  </a:lnTo>
                  <a:lnTo>
                    <a:pt x="3032760" y="168656"/>
                  </a:lnTo>
                  <a:lnTo>
                    <a:pt x="3032760" y="181356"/>
                  </a:lnTo>
                  <a:lnTo>
                    <a:pt x="3107182" y="181356"/>
                  </a:lnTo>
                  <a:lnTo>
                    <a:pt x="3091307" y="194056"/>
                  </a:lnTo>
                  <a:lnTo>
                    <a:pt x="3027426" y="194056"/>
                  </a:lnTo>
                  <a:lnTo>
                    <a:pt x="3020441" y="206756"/>
                  </a:lnTo>
                  <a:lnTo>
                    <a:pt x="3027426" y="219456"/>
                  </a:lnTo>
                  <a:lnTo>
                    <a:pt x="3036316" y="219456"/>
                  </a:lnTo>
                  <a:lnTo>
                    <a:pt x="3054096" y="244856"/>
                  </a:lnTo>
                  <a:lnTo>
                    <a:pt x="3061081" y="244856"/>
                  </a:lnTo>
                  <a:lnTo>
                    <a:pt x="3050540" y="270256"/>
                  </a:lnTo>
                  <a:lnTo>
                    <a:pt x="3057652" y="295656"/>
                  </a:lnTo>
                  <a:lnTo>
                    <a:pt x="3069971" y="308356"/>
                  </a:lnTo>
                  <a:lnTo>
                    <a:pt x="3087751" y="321056"/>
                  </a:lnTo>
                  <a:lnTo>
                    <a:pt x="3087751" y="333756"/>
                  </a:lnTo>
                  <a:lnTo>
                    <a:pt x="3061081" y="321056"/>
                  </a:lnTo>
                  <a:lnTo>
                    <a:pt x="3032760" y="308356"/>
                  </a:lnTo>
                  <a:lnTo>
                    <a:pt x="2999105" y="282956"/>
                  </a:lnTo>
                  <a:lnTo>
                    <a:pt x="2967228" y="270256"/>
                  </a:lnTo>
                  <a:lnTo>
                    <a:pt x="2937129" y="244856"/>
                  </a:lnTo>
                  <a:lnTo>
                    <a:pt x="2891028" y="244856"/>
                  </a:lnTo>
                  <a:lnTo>
                    <a:pt x="2868041" y="257556"/>
                  </a:lnTo>
                  <a:lnTo>
                    <a:pt x="2875153" y="308356"/>
                  </a:lnTo>
                  <a:lnTo>
                    <a:pt x="2862707" y="308356"/>
                  </a:lnTo>
                  <a:lnTo>
                    <a:pt x="2850261" y="295656"/>
                  </a:lnTo>
                  <a:lnTo>
                    <a:pt x="2845054" y="282956"/>
                  </a:lnTo>
                  <a:lnTo>
                    <a:pt x="2834386" y="270256"/>
                  </a:lnTo>
                  <a:lnTo>
                    <a:pt x="2825496" y="270256"/>
                  </a:lnTo>
                  <a:lnTo>
                    <a:pt x="2821940" y="295656"/>
                  </a:lnTo>
                  <a:lnTo>
                    <a:pt x="2816606" y="308356"/>
                  </a:lnTo>
                  <a:lnTo>
                    <a:pt x="2795397" y="308356"/>
                  </a:lnTo>
                  <a:lnTo>
                    <a:pt x="2788285" y="282956"/>
                  </a:lnTo>
                  <a:lnTo>
                    <a:pt x="2784729" y="282956"/>
                  </a:lnTo>
                  <a:lnTo>
                    <a:pt x="2782951" y="270256"/>
                  </a:lnTo>
                  <a:lnTo>
                    <a:pt x="2754630" y="270256"/>
                  </a:lnTo>
                  <a:lnTo>
                    <a:pt x="2729865" y="282956"/>
                  </a:lnTo>
                  <a:lnTo>
                    <a:pt x="2701544" y="295656"/>
                  </a:lnTo>
                  <a:lnTo>
                    <a:pt x="2671445" y="295656"/>
                  </a:lnTo>
                  <a:lnTo>
                    <a:pt x="2680208" y="308356"/>
                  </a:lnTo>
                  <a:lnTo>
                    <a:pt x="2689098" y="308356"/>
                  </a:lnTo>
                  <a:lnTo>
                    <a:pt x="2697988" y="321056"/>
                  </a:lnTo>
                  <a:lnTo>
                    <a:pt x="2713863" y="321056"/>
                  </a:lnTo>
                  <a:lnTo>
                    <a:pt x="2692654" y="333756"/>
                  </a:lnTo>
                  <a:lnTo>
                    <a:pt x="2676652" y="321056"/>
                  </a:lnTo>
                  <a:lnTo>
                    <a:pt x="2658999" y="321056"/>
                  </a:lnTo>
                  <a:lnTo>
                    <a:pt x="2637663" y="333756"/>
                  </a:lnTo>
                  <a:lnTo>
                    <a:pt x="2618232" y="346456"/>
                  </a:lnTo>
                  <a:lnTo>
                    <a:pt x="2605786" y="371856"/>
                  </a:lnTo>
                  <a:lnTo>
                    <a:pt x="2593467" y="384556"/>
                  </a:lnTo>
                  <a:lnTo>
                    <a:pt x="2568575" y="409956"/>
                  </a:lnTo>
                  <a:lnTo>
                    <a:pt x="2568575" y="435356"/>
                  </a:lnTo>
                  <a:lnTo>
                    <a:pt x="2547366" y="435356"/>
                  </a:lnTo>
                  <a:lnTo>
                    <a:pt x="2527935" y="448056"/>
                  </a:lnTo>
                  <a:lnTo>
                    <a:pt x="2513711" y="460756"/>
                  </a:lnTo>
                  <a:lnTo>
                    <a:pt x="2494280" y="486156"/>
                  </a:lnTo>
                  <a:lnTo>
                    <a:pt x="2510155" y="511556"/>
                  </a:lnTo>
                  <a:lnTo>
                    <a:pt x="2568575" y="511556"/>
                  </a:lnTo>
                  <a:lnTo>
                    <a:pt x="2543810" y="613156"/>
                  </a:lnTo>
                  <a:lnTo>
                    <a:pt x="2481834" y="613156"/>
                  </a:lnTo>
                  <a:lnTo>
                    <a:pt x="2451735" y="625856"/>
                  </a:lnTo>
                  <a:lnTo>
                    <a:pt x="2423414" y="638556"/>
                  </a:lnTo>
                  <a:lnTo>
                    <a:pt x="2389759" y="651256"/>
                  </a:lnTo>
                  <a:lnTo>
                    <a:pt x="2352548" y="663956"/>
                  </a:lnTo>
                  <a:lnTo>
                    <a:pt x="2355977" y="689356"/>
                  </a:lnTo>
                  <a:lnTo>
                    <a:pt x="2364867" y="714756"/>
                  </a:lnTo>
                  <a:lnTo>
                    <a:pt x="2394966" y="714756"/>
                  </a:lnTo>
                  <a:lnTo>
                    <a:pt x="2414524" y="727456"/>
                  </a:lnTo>
                  <a:lnTo>
                    <a:pt x="2522601" y="727456"/>
                  </a:lnTo>
                  <a:lnTo>
                    <a:pt x="2506599" y="740156"/>
                  </a:lnTo>
                  <a:lnTo>
                    <a:pt x="2485390" y="752856"/>
                  </a:lnTo>
                  <a:lnTo>
                    <a:pt x="2457069" y="765556"/>
                  </a:lnTo>
                  <a:lnTo>
                    <a:pt x="2432177" y="765556"/>
                  </a:lnTo>
                  <a:lnTo>
                    <a:pt x="2414524" y="778256"/>
                  </a:lnTo>
                  <a:lnTo>
                    <a:pt x="2398522" y="778256"/>
                  </a:lnTo>
                  <a:lnTo>
                    <a:pt x="2418080" y="790956"/>
                  </a:lnTo>
                  <a:lnTo>
                    <a:pt x="2435733" y="790956"/>
                  </a:lnTo>
                  <a:lnTo>
                    <a:pt x="2455291" y="803656"/>
                  </a:lnTo>
                  <a:lnTo>
                    <a:pt x="2457069" y="816356"/>
                  </a:lnTo>
                  <a:lnTo>
                    <a:pt x="2455291" y="816356"/>
                  </a:lnTo>
                  <a:lnTo>
                    <a:pt x="2455291" y="841756"/>
                  </a:lnTo>
                  <a:lnTo>
                    <a:pt x="2646553" y="841756"/>
                  </a:lnTo>
                  <a:lnTo>
                    <a:pt x="2689098" y="854456"/>
                  </a:lnTo>
                  <a:lnTo>
                    <a:pt x="2726309" y="879856"/>
                  </a:lnTo>
                  <a:lnTo>
                    <a:pt x="2742311" y="917956"/>
                  </a:lnTo>
                  <a:lnTo>
                    <a:pt x="2759964" y="956056"/>
                  </a:lnTo>
                  <a:lnTo>
                    <a:pt x="2782951" y="994156"/>
                  </a:lnTo>
                  <a:lnTo>
                    <a:pt x="2800731" y="1044956"/>
                  </a:lnTo>
                  <a:lnTo>
                    <a:pt x="2816606" y="1083056"/>
                  </a:lnTo>
                  <a:lnTo>
                    <a:pt x="2825496" y="1133856"/>
                  </a:lnTo>
                  <a:lnTo>
                    <a:pt x="2829052" y="1171956"/>
                  </a:lnTo>
                  <a:lnTo>
                    <a:pt x="2825496" y="1210056"/>
                  </a:lnTo>
                  <a:lnTo>
                    <a:pt x="2807843" y="1235456"/>
                  </a:lnTo>
                  <a:lnTo>
                    <a:pt x="2813177" y="1248156"/>
                  </a:lnTo>
                  <a:lnTo>
                    <a:pt x="2816606" y="1248156"/>
                  </a:lnTo>
                  <a:lnTo>
                    <a:pt x="2820162" y="1260856"/>
                  </a:lnTo>
                  <a:lnTo>
                    <a:pt x="2853817" y="1260856"/>
                  </a:lnTo>
                  <a:lnTo>
                    <a:pt x="2862707" y="1248156"/>
                  </a:lnTo>
                  <a:lnTo>
                    <a:pt x="2891028" y="1298956"/>
                  </a:lnTo>
                  <a:lnTo>
                    <a:pt x="2924683" y="1324356"/>
                  </a:lnTo>
                  <a:lnTo>
                    <a:pt x="2921127" y="1337056"/>
                  </a:lnTo>
                  <a:lnTo>
                    <a:pt x="2884043" y="1337056"/>
                  </a:lnTo>
                  <a:lnTo>
                    <a:pt x="2866263" y="1324356"/>
                  </a:lnTo>
                  <a:lnTo>
                    <a:pt x="2850261" y="1311656"/>
                  </a:lnTo>
                  <a:lnTo>
                    <a:pt x="2841498" y="1311656"/>
                  </a:lnTo>
                  <a:lnTo>
                    <a:pt x="2846832" y="1349756"/>
                  </a:lnTo>
                  <a:lnTo>
                    <a:pt x="2859151" y="1375156"/>
                  </a:lnTo>
                  <a:lnTo>
                    <a:pt x="2878709" y="1387856"/>
                  </a:lnTo>
                  <a:lnTo>
                    <a:pt x="2903474" y="1400556"/>
                  </a:lnTo>
                  <a:lnTo>
                    <a:pt x="2924683" y="1400556"/>
                  </a:lnTo>
                  <a:lnTo>
                    <a:pt x="2930017" y="1387856"/>
                  </a:lnTo>
                  <a:lnTo>
                    <a:pt x="2937129" y="1387856"/>
                  </a:lnTo>
                  <a:lnTo>
                    <a:pt x="2933573" y="1438656"/>
                  </a:lnTo>
                  <a:lnTo>
                    <a:pt x="2915920" y="1476756"/>
                  </a:lnTo>
                  <a:lnTo>
                    <a:pt x="2887472" y="1502156"/>
                  </a:lnTo>
                  <a:lnTo>
                    <a:pt x="2875153" y="1527556"/>
                  </a:lnTo>
                  <a:lnTo>
                    <a:pt x="2862707" y="1578356"/>
                  </a:lnTo>
                  <a:lnTo>
                    <a:pt x="2862707" y="1629156"/>
                  </a:lnTo>
                  <a:lnTo>
                    <a:pt x="2866263" y="1679956"/>
                  </a:lnTo>
                  <a:lnTo>
                    <a:pt x="2868041" y="1730756"/>
                  </a:lnTo>
                  <a:lnTo>
                    <a:pt x="2878709" y="1743456"/>
                  </a:lnTo>
                  <a:lnTo>
                    <a:pt x="2903474" y="1743456"/>
                  </a:lnTo>
                  <a:lnTo>
                    <a:pt x="2899918" y="1756156"/>
                  </a:lnTo>
                  <a:lnTo>
                    <a:pt x="2896362" y="1756156"/>
                  </a:lnTo>
                  <a:lnTo>
                    <a:pt x="2896362" y="1768856"/>
                  </a:lnTo>
                  <a:lnTo>
                    <a:pt x="2892806" y="1768856"/>
                  </a:lnTo>
                  <a:lnTo>
                    <a:pt x="2891028" y="1781556"/>
                  </a:lnTo>
                  <a:lnTo>
                    <a:pt x="2891028" y="1794256"/>
                  </a:lnTo>
                  <a:lnTo>
                    <a:pt x="2908808" y="1794256"/>
                  </a:lnTo>
                  <a:lnTo>
                    <a:pt x="2908808" y="1806956"/>
                  </a:lnTo>
                  <a:lnTo>
                    <a:pt x="2905252" y="1806956"/>
                  </a:lnTo>
                  <a:lnTo>
                    <a:pt x="2905252" y="1832356"/>
                  </a:lnTo>
                  <a:lnTo>
                    <a:pt x="2908808" y="1832356"/>
                  </a:lnTo>
                  <a:lnTo>
                    <a:pt x="2915920" y="1845056"/>
                  </a:lnTo>
                  <a:lnTo>
                    <a:pt x="2917698" y="1857756"/>
                  </a:lnTo>
                  <a:lnTo>
                    <a:pt x="2953131" y="1857756"/>
                  </a:lnTo>
                  <a:lnTo>
                    <a:pt x="2949575" y="1870456"/>
                  </a:lnTo>
                  <a:lnTo>
                    <a:pt x="2946019" y="1870456"/>
                  </a:lnTo>
                  <a:lnTo>
                    <a:pt x="2942463" y="1883156"/>
                  </a:lnTo>
                  <a:lnTo>
                    <a:pt x="2937129" y="1883156"/>
                  </a:lnTo>
                  <a:lnTo>
                    <a:pt x="2942463" y="1895856"/>
                  </a:lnTo>
                  <a:lnTo>
                    <a:pt x="2953131" y="1895856"/>
                  </a:lnTo>
                  <a:lnTo>
                    <a:pt x="2958338" y="1908556"/>
                  </a:lnTo>
                  <a:lnTo>
                    <a:pt x="2967228" y="1908556"/>
                  </a:lnTo>
                  <a:lnTo>
                    <a:pt x="2970784" y="1921256"/>
                  </a:lnTo>
                  <a:lnTo>
                    <a:pt x="2977896" y="2010156"/>
                  </a:lnTo>
                  <a:lnTo>
                    <a:pt x="2983230" y="2010156"/>
                  </a:lnTo>
                  <a:lnTo>
                    <a:pt x="3002661" y="2022856"/>
                  </a:lnTo>
                  <a:lnTo>
                    <a:pt x="3023997" y="2035556"/>
                  </a:lnTo>
                  <a:lnTo>
                    <a:pt x="3050540" y="2060956"/>
                  </a:lnTo>
                  <a:lnTo>
                    <a:pt x="3078861" y="2086356"/>
                  </a:lnTo>
                  <a:lnTo>
                    <a:pt x="3103626" y="2099056"/>
                  </a:lnTo>
                  <a:lnTo>
                    <a:pt x="3119628" y="2111756"/>
                  </a:lnTo>
                  <a:lnTo>
                    <a:pt x="3128518" y="2124456"/>
                  </a:lnTo>
                  <a:lnTo>
                    <a:pt x="3140837" y="2124456"/>
                  </a:lnTo>
                  <a:lnTo>
                    <a:pt x="3149727" y="2086356"/>
                  </a:lnTo>
                  <a:lnTo>
                    <a:pt x="3156839" y="2035556"/>
                  </a:lnTo>
                  <a:lnTo>
                    <a:pt x="3160395" y="1984756"/>
                  </a:lnTo>
                  <a:lnTo>
                    <a:pt x="3169158" y="1933956"/>
                  </a:lnTo>
                  <a:lnTo>
                    <a:pt x="3181604" y="1895856"/>
                  </a:lnTo>
                  <a:lnTo>
                    <a:pt x="3186938" y="1883156"/>
                  </a:lnTo>
                  <a:lnTo>
                    <a:pt x="3190494" y="1870456"/>
                  </a:lnTo>
                  <a:lnTo>
                    <a:pt x="3202813" y="1870456"/>
                  </a:lnTo>
                  <a:lnTo>
                    <a:pt x="3208147" y="1857756"/>
                  </a:lnTo>
                  <a:lnTo>
                    <a:pt x="3215259" y="1857756"/>
                  </a:lnTo>
                  <a:lnTo>
                    <a:pt x="3218815" y="1845056"/>
                  </a:lnTo>
                  <a:lnTo>
                    <a:pt x="3215259" y="1845056"/>
                  </a:lnTo>
                  <a:lnTo>
                    <a:pt x="3208147" y="1832356"/>
                  </a:lnTo>
                  <a:lnTo>
                    <a:pt x="3215259" y="1806956"/>
                  </a:lnTo>
                  <a:lnTo>
                    <a:pt x="3224149" y="1781556"/>
                  </a:lnTo>
                  <a:lnTo>
                    <a:pt x="3231261" y="1756156"/>
                  </a:lnTo>
                  <a:lnTo>
                    <a:pt x="3240024" y="1730756"/>
                  </a:lnTo>
                  <a:lnTo>
                    <a:pt x="3243580" y="1705356"/>
                  </a:lnTo>
                  <a:lnTo>
                    <a:pt x="3245358" y="1705356"/>
                  </a:lnTo>
                  <a:lnTo>
                    <a:pt x="3245358" y="1718056"/>
                  </a:lnTo>
                  <a:lnTo>
                    <a:pt x="3248914" y="1718056"/>
                  </a:lnTo>
                  <a:lnTo>
                    <a:pt x="3248914" y="1730756"/>
                  </a:lnTo>
                  <a:lnTo>
                    <a:pt x="3277235" y="1718056"/>
                  </a:lnTo>
                  <a:lnTo>
                    <a:pt x="3307461" y="1705356"/>
                  </a:lnTo>
                  <a:lnTo>
                    <a:pt x="3342767" y="1679956"/>
                  </a:lnTo>
                  <a:lnTo>
                    <a:pt x="3369437" y="1667256"/>
                  </a:lnTo>
                  <a:lnTo>
                    <a:pt x="3385312" y="1641856"/>
                  </a:lnTo>
                  <a:lnTo>
                    <a:pt x="3390646" y="1629156"/>
                  </a:lnTo>
                  <a:lnTo>
                    <a:pt x="3394202" y="1603756"/>
                  </a:lnTo>
                  <a:lnTo>
                    <a:pt x="3401314" y="1578356"/>
                  </a:lnTo>
                  <a:lnTo>
                    <a:pt x="3406648" y="1565656"/>
                  </a:lnTo>
                  <a:lnTo>
                    <a:pt x="3415411" y="1565656"/>
                  </a:lnTo>
                  <a:lnTo>
                    <a:pt x="3422523" y="1552956"/>
                  </a:lnTo>
                  <a:lnTo>
                    <a:pt x="3431413" y="1552956"/>
                  </a:lnTo>
                  <a:lnTo>
                    <a:pt x="3434969" y="1540256"/>
                  </a:lnTo>
                  <a:lnTo>
                    <a:pt x="3434969" y="1514856"/>
                  </a:lnTo>
                  <a:lnTo>
                    <a:pt x="3488055" y="1527556"/>
                  </a:lnTo>
                  <a:lnTo>
                    <a:pt x="3534156" y="1514856"/>
                  </a:lnTo>
                  <a:lnTo>
                    <a:pt x="3576701" y="1489456"/>
                  </a:lnTo>
                  <a:lnTo>
                    <a:pt x="3651123" y="1413256"/>
                  </a:lnTo>
                  <a:lnTo>
                    <a:pt x="3673551" y="1387856"/>
                  </a:lnTo>
                  <a:lnTo>
                    <a:pt x="3684778" y="1375156"/>
                  </a:lnTo>
                  <a:lnTo>
                    <a:pt x="3633343" y="1375156"/>
                  </a:lnTo>
                  <a:lnTo>
                    <a:pt x="3621024" y="1362456"/>
                  </a:lnTo>
                  <a:lnTo>
                    <a:pt x="3617468" y="1337056"/>
                  </a:lnTo>
                  <a:lnTo>
                    <a:pt x="3592576" y="1349756"/>
                  </a:lnTo>
                  <a:lnTo>
                    <a:pt x="3580257" y="1349756"/>
                  </a:lnTo>
                  <a:lnTo>
                    <a:pt x="3571367" y="1362456"/>
                  </a:lnTo>
                  <a:lnTo>
                    <a:pt x="3555365" y="1362456"/>
                  </a:lnTo>
                  <a:lnTo>
                    <a:pt x="3555365" y="1349756"/>
                  </a:lnTo>
                  <a:lnTo>
                    <a:pt x="3586416" y="1337056"/>
                  </a:lnTo>
                  <a:lnTo>
                    <a:pt x="3617468" y="1324356"/>
                  </a:lnTo>
                  <a:lnTo>
                    <a:pt x="3617468" y="1311656"/>
                  </a:lnTo>
                  <a:lnTo>
                    <a:pt x="3548380" y="1311656"/>
                  </a:lnTo>
                  <a:lnTo>
                    <a:pt x="3567811" y="1298956"/>
                  </a:lnTo>
                  <a:lnTo>
                    <a:pt x="3589147" y="1298956"/>
                  </a:lnTo>
                  <a:lnTo>
                    <a:pt x="3608578" y="1286256"/>
                  </a:lnTo>
                  <a:lnTo>
                    <a:pt x="3622802" y="1273556"/>
                  </a:lnTo>
                  <a:lnTo>
                    <a:pt x="3633343" y="1273556"/>
                  </a:lnTo>
                  <a:lnTo>
                    <a:pt x="3642233" y="1286256"/>
                  </a:lnTo>
                  <a:lnTo>
                    <a:pt x="3645789" y="1286256"/>
                  </a:lnTo>
                  <a:lnTo>
                    <a:pt x="3651123" y="1298956"/>
                  </a:lnTo>
                  <a:lnTo>
                    <a:pt x="3658235" y="1298956"/>
                  </a:lnTo>
                  <a:lnTo>
                    <a:pt x="3658235" y="1337056"/>
                  </a:lnTo>
                  <a:lnTo>
                    <a:pt x="3707765" y="1337056"/>
                  </a:lnTo>
                  <a:lnTo>
                    <a:pt x="3707765" y="1324356"/>
                  </a:lnTo>
                  <a:lnTo>
                    <a:pt x="3713099" y="1324356"/>
                  </a:lnTo>
                  <a:lnTo>
                    <a:pt x="3707765" y="1273556"/>
                  </a:lnTo>
                  <a:lnTo>
                    <a:pt x="3697097" y="1235456"/>
                  </a:lnTo>
                  <a:lnTo>
                    <a:pt x="3679444" y="1210056"/>
                  </a:lnTo>
                  <a:lnTo>
                    <a:pt x="3658235" y="1184656"/>
                  </a:lnTo>
                  <a:lnTo>
                    <a:pt x="3651123" y="1184656"/>
                  </a:lnTo>
                  <a:lnTo>
                    <a:pt x="3651123" y="1171956"/>
                  </a:lnTo>
                  <a:lnTo>
                    <a:pt x="3663442" y="1171956"/>
                  </a:lnTo>
                  <a:lnTo>
                    <a:pt x="3672332" y="1184656"/>
                  </a:lnTo>
                  <a:lnTo>
                    <a:pt x="3683000" y="1184656"/>
                  </a:lnTo>
                  <a:lnTo>
                    <a:pt x="3688334" y="1197356"/>
                  </a:lnTo>
                  <a:lnTo>
                    <a:pt x="3691890" y="1197356"/>
                  </a:lnTo>
                  <a:lnTo>
                    <a:pt x="3700653" y="1171956"/>
                  </a:lnTo>
                  <a:lnTo>
                    <a:pt x="3707765" y="1159256"/>
                  </a:lnTo>
                  <a:lnTo>
                    <a:pt x="3718433" y="1133856"/>
                  </a:lnTo>
                  <a:lnTo>
                    <a:pt x="3713099" y="1121156"/>
                  </a:lnTo>
                  <a:lnTo>
                    <a:pt x="3707765" y="1121156"/>
                  </a:lnTo>
                  <a:lnTo>
                    <a:pt x="3700653" y="1108456"/>
                  </a:lnTo>
                  <a:lnTo>
                    <a:pt x="3688334" y="1108456"/>
                  </a:lnTo>
                  <a:lnTo>
                    <a:pt x="3679444" y="1095756"/>
                  </a:lnTo>
                  <a:lnTo>
                    <a:pt x="3691890" y="1095756"/>
                  </a:lnTo>
                  <a:lnTo>
                    <a:pt x="3716655" y="1083056"/>
                  </a:lnTo>
                  <a:lnTo>
                    <a:pt x="3741420" y="1083056"/>
                  </a:lnTo>
                  <a:lnTo>
                    <a:pt x="3743198" y="1070356"/>
                  </a:lnTo>
                  <a:lnTo>
                    <a:pt x="3746754" y="1070356"/>
                  </a:lnTo>
                  <a:lnTo>
                    <a:pt x="3743198" y="1057656"/>
                  </a:lnTo>
                  <a:lnTo>
                    <a:pt x="3741420" y="1044956"/>
                  </a:lnTo>
                  <a:lnTo>
                    <a:pt x="3737864" y="1044956"/>
                  </a:lnTo>
                  <a:lnTo>
                    <a:pt x="3734308" y="1032256"/>
                  </a:lnTo>
                  <a:lnTo>
                    <a:pt x="3729101" y="1032256"/>
                  </a:lnTo>
                  <a:lnTo>
                    <a:pt x="3718433" y="1019556"/>
                  </a:lnTo>
                  <a:lnTo>
                    <a:pt x="3725545" y="1019556"/>
                  </a:lnTo>
                  <a:lnTo>
                    <a:pt x="3730879" y="1006856"/>
                  </a:lnTo>
                  <a:lnTo>
                    <a:pt x="3775075" y="1006856"/>
                  </a:lnTo>
                  <a:lnTo>
                    <a:pt x="3771519" y="981456"/>
                  </a:lnTo>
                  <a:lnTo>
                    <a:pt x="3766185" y="956056"/>
                  </a:lnTo>
                  <a:lnTo>
                    <a:pt x="3755644" y="943356"/>
                  </a:lnTo>
                  <a:lnTo>
                    <a:pt x="3741420" y="930656"/>
                  </a:lnTo>
                  <a:lnTo>
                    <a:pt x="3741420" y="917956"/>
                  </a:lnTo>
                  <a:lnTo>
                    <a:pt x="3746754" y="917956"/>
                  </a:lnTo>
                  <a:lnTo>
                    <a:pt x="3753866" y="905256"/>
                  </a:lnTo>
                  <a:lnTo>
                    <a:pt x="3767963" y="905256"/>
                  </a:lnTo>
                  <a:lnTo>
                    <a:pt x="3759200" y="841756"/>
                  </a:lnTo>
                  <a:lnTo>
                    <a:pt x="3718433" y="829056"/>
                  </a:lnTo>
                  <a:lnTo>
                    <a:pt x="3725545" y="803656"/>
                  </a:lnTo>
                  <a:lnTo>
                    <a:pt x="3730879" y="803656"/>
                  </a:lnTo>
                  <a:lnTo>
                    <a:pt x="3734308" y="790956"/>
                  </a:lnTo>
                  <a:lnTo>
                    <a:pt x="3780409" y="790956"/>
                  </a:lnTo>
                  <a:lnTo>
                    <a:pt x="3787521" y="803656"/>
                  </a:lnTo>
                  <a:lnTo>
                    <a:pt x="3803396" y="803656"/>
                  </a:lnTo>
                  <a:lnTo>
                    <a:pt x="3799967" y="790956"/>
                  </a:lnTo>
                  <a:lnTo>
                    <a:pt x="3799967" y="765556"/>
                  </a:lnTo>
                  <a:lnTo>
                    <a:pt x="3803396" y="752856"/>
                  </a:lnTo>
                  <a:lnTo>
                    <a:pt x="3792855" y="740156"/>
                  </a:lnTo>
                  <a:lnTo>
                    <a:pt x="3775075" y="740156"/>
                  </a:lnTo>
                  <a:lnTo>
                    <a:pt x="3767963" y="752856"/>
                  </a:lnTo>
                  <a:lnTo>
                    <a:pt x="3767963" y="714756"/>
                  </a:lnTo>
                  <a:lnTo>
                    <a:pt x="3775075" y="676656"/>
                  </a:lnTo>
                  <a:lnTo>
                    <a:pt x="3780409" y="638556"/>
                  </a:lnTo>
                  <a:lnTo>
                    <a:pt x="3787521" y="600456"/>
                  </a:lnTo>
                  <a:lnTo>
                    <a:pt x="3792855" y="587756"/>
                  </a:lnTo>
                  <a:lnTo>
                    <a:pt x="3787521" y="575056"/>
                  </a:lnTo>
                  <a:lnTo>
                    <a:pt x="3780409" y="562356"/>
                  </a:lnTo>
                  <a:lnTo>
                    <a:pt x="3767963" y="562356"/>
                  </a:lnTo>
                  <a:lnTo>
                    <a:pt x="3759200" y="549656"/>
                  </a:lnTo>
                  <a:lnTo>
                    <a:pt x="3753866" y="536956"/>
                  </a:lnTo>
                  <a:lnTo>
                    <a:pt x="3753866" y="511556"/>
                  </a:lnTo>
                  <a:lnTo>
                    <a:pt x="3808730" y="498856"/>
                  </a:lnTo>
                  <a:lnTo>
                    <a:pt x="3854831" y="473456"/>
                  </a:lnTo>
                  <a:lnTo>
                    <a:pt x="3895598" y="448056"/>
                  </a:lnTo>
                  <a:lnTo>
                    <a:pt x="3916807" y="409956"/>
                  </a:lnTo>
                  <a:lnTo>
                    <a:pt x="3925697" y="397256"/>
                  </a:lnTo>
                  <a:lnTo>
                    <a:pt x="3948684" y="397256"/>
                  </a:lnTo>
                  <a:lnTo>
                    <a:pt x="3957574" y="384556"/>
                  </a:lnTo>
                  <a:lnTo>
                    <a:pt x="3973576" y="384556"/>
                  </a:lnTo>
                  <a:lnTo>
                    <a:pt x="3973576" y="371856"/>
                  </a:lnTo>
                  <a:close/>
                </a:path>
                <a:path w="8782050" h="6268720">
                  <a:moveTo>
                    <a:pt x="3998341" y="2335784"/>
                  </a:moveTo>
                  <a:lnTo>
                    <a:pt x="3991229" y="2290064"/>
                  </a:lnTo>
                  <a:lnTo>
                    <a:pt x="3962908" y="2294382"/>
                  </a:lnTo>
                  <a:lnTo>
                    <a:pt x="3945128" y="2305304"/>
                  </a:lnTo>
                  <a:lnTo>
                    <a:pt x="3929253" y="2320544"/>
                  </a:lnTo>
                  <a:lnTo>
                    <a:pt x="3911473" y="2340102"/>
                  </a:lnTo>
                  <a:lnTo>
                    <a:pt x="3913251" y="2379218"/>
                  </a:lnTo>
                  <a:lnTo>
                    <a:pt x="3913251" y="2411857"/>
                  </a:lnTo>
                  <a:lnTo>
                    <a:pt x="3904361" y="2440178"/>
                  </a:lnTo>
                  <a:lnTo>
                    <a:pt x="3904361" y="2457577"/>
                  </a:lnTo>
                  <a:lnTo>
                    <a:pt x="3938016" y="2455418"/>
                  </a:lnTo>
                  <a:lnTo>
                    <a:pt x="3961130" y="2446782"/>
                  </a:lnTo>
                  <a:lnTo>
                    <a:pt x="3985895" y="2431542"/>
                  </a:lnTo>
                  <a:lnTo>
                    <a:pt x="3994785" y="2381377"/>
                  </a:lnTo>
                  <a:lnTo>
                    <a:pt x="3998341" y="2335784"/>
                  </a:lnTo>
                  <a:close/>
                </a:path>
                <a:path w="8782050" h="6268720">
                  <a:moveTo>
                    <a:pt x="4189603" y="2424938"/>
                  </a:moveTo>
                  <a:lnTo>
                    <a:pt x="4173728" y="2363978"/>
                  </a:lnTo>
                  <a:lnTo>
                    <a:pt x="4157726" y="2324862"/>
                  </a:lnTo>
                  <a:lnTo>
                    <a:pt x="4139946" y="2290064"/>
                  </a:lnTo>
                  <a:lnTo>
                    <a:pt x="4118737" y="2261743"/>
                  </a:lnTo>
                  <a:lnTo>
                    <a:pt x="4107764" y="2242185"/>
                  </a:lnTo>
                  <a:lnTo>
                    <a:pt x="4102862" y="2233422"/>
                  </a:lnTo>
                  <a:lnTo>
                    <a:pt x="4086860" y="2216023"/>
                  </a:lnTo>
                  <a:lnTo>
                    <a:pt x="4093972" y="2200783"/>
                  </a:lnTo>
                  <a:lnTo>
                    <a:pt x="4102862" y="2181225"/>
                  </a:lnTo>
                  <a:lnTo>
                    <a:pt x="4108069" y="2157349"/>
                  </a:lnTo>
                  <a:lnTo>
                    <a:pt x="4099306" y="2131187"/>
                  </a:lnTo>
                  <a:lnTo>
                    <a:pt x="4099306" y="2115947"/>
                  </a:lnTo>
                  <a:lnTo>
                    <a:pt x="4090416" y="2115947"/>
                  </a:lnTo>
                  <a:lnTo>
                    <a:pt x="4083304" y="2120265"/>
                  </a:lnTo>
                  <a:lnTo>
                    <a:pt x="4081526" y="2124583"/>
                  </a:lnTo>
                  <a:lnTo>
                    <a:pt x="4074414" y="2131187"/>
                  </a:lnTo>
                  <a:lnTo>
                    <a:pt x="4058539" y="2131187"/>
                  </a:lnTo>
                  <a:lnTo>
                    <a:pt x="4065651" y="2120265"/>
                  </a:lnTo>
                  <a:lnTo>
                    <a:pt x="4070858" y="2109470"/>
                  </a:lnTo>
                  <a:lnTo>
                    <a:pt x="4074414" y="2096389"/>
                  </a:lnTo>
                  <a:lnTo>
                    <a:pt x="4081526" y="2081149"/>
                  </a:lnTo>
                  <a:lnTo>
                    <a:pt x="4056761" y="2074545"/>
                  </a:lnTo>
                  <a:lnTo>
                    <a:pt x="4024884" y="2070227"/>
                  </a:lnTo>
                  <a:lnTo>
                    <a:pt x="4023106" y="2105025"/>
                  </a:lnTo>
                  <a:lnTo>
                    <a:pt x="4012438" y="2126869"/>
                  </a:lnTo>
                  <a:lnTo>
                    <a:pt x="4003548" y="2146427"/>
                  </a:lnTo>
                  <a:lnTo>
                    <a:pt x="3998341" y="2165985"/>
                  </a:lnTo>
                  <a:lnTo>
                    <a:pt x="4000119" y="2192147"/>
                  </a:lnTo>
                  <a:lnTo>
                    <a:pt x="4007104" y="2226945"/>
                  </a:lnTo>
                  <a:lnTo>
                    <a:pt x="4012438" y="2263902"/>
                  </a:lnTo>
                  <a:lnTo>
                    <a:pt x="4015994" y="2261743"/>
                  </a:lnTo>
                  <a:lnTo>
                    <a:pt x="4019550" y="2257425"/>
                  </a:lnTo>
                  <a:lnTo>
                    <a:pt x="4023106" y="2257425"/>
                  </a:lnTo>
                  <a:lnTo>
                    <a:pt x="4023106" y="2248662"/>
                  </a:lnTo>
                  <a:lnTo>
                    <a:pt x="4024884" y="2242185"/>
                  </a:lnTo>
                  <a:lnTo>
                    <a:pt x="4031996" y="2242185"/>
                  </a:lnTo>
                  <a:lnTo>
                    <a:pt x="4031996" y="2252980"/>
                  </a:lnTo>
                  <a:lnTo>
                    <a:pt x="4028440" y="2257425"/>
                  </a:lnTo>
                  <a:lnTo>
                    <a:pt x="4028440" y="2261743"/>
                  </a:lnTo>
                  <a:lnTo>
                    <a:pt x="4024884" y="2263902"/>
                  </a:lnTo>
                  <a:lnTo>
                    <a:pt x="4028440" y="2272665"/>
                  </a:lnTo>
                  <a:lnTo>
                    <a:pt x="4028440" y="2283460"/>
                  </a:lnTo>
                  <a:lnTo>
                    <a:pt x="4031996" y="2287905"/>
                  </a:lnTo>
                  <a:lnTo>
                    <a:pt x="4031996" y="2290064"/>
                  </a:lnTo>
                  <a:lnTo>
                    <a:pt x="4037203" y="2290064"/>
                  </a:lnTo>
                  <a:lnTo>
                    <a:pt x="4044315" y="2294382"/>
                  </a:lnTo>
                  <a:lnTo>
                    <a:pt x="4053205" y="2294382"/>
                  </a:lnTo>
                  <a:lnTo>
                    <a:pt x="4058539" y="2298700"/>
                  </a:lnTo>
                  <a:lnTo>
                    <a:pt x="4065651" y="2303145"/>
                  </a:lnTo>
                  <a:lnTo>
                    <a:pt x="4069207" y="2303145"/>
                  </a:lnTo>
                  <a:lnTo>
                    <a:pt x="4069207" y="2305304"/>
                  </a:lnTo>
                  <a:lnTo>
                    <a:pt x="4070858" y="2305304"/>
                  </a:lnTo>
                  <a:lnTo>
                    <a:pt x="4074414" y="2313940"/>
                  </a:lnTo>
                  <a:lnTo>
                    <a:pt x="4074414" y="2318385"/>
                  </a:lnTo>
                  <a:lnTo>
                    <a:pt x="4077970" y="2320544"/>
                  </a:lnTo>
                  <a:lnTo>
                    <a:pt x="4077970" y="2324862"/>
                  </a:lnTo>
                  <a:lnTo>
                    <a:pt x="4081526" y="2333625"/>
                  </a:lnTo>
                  <a:lnTo>
                    <a:pt x="4070858" y="2340102"/>
                  </a:lnTo>
                  <a:lnTo>
                    <a:pt x="4058539" y="2348738"/>
                  </a:lnTo>
                  <a:lnTo>
                    <a:pt x="4044315" y="2366264"/>
                  </a:lnTo>
                  <a:lnTo>
                    <a:pt x="4040759" y="2381377"/>
                  </a:lnTo>
                  <a:lnTo>
                    <a:pt x="4037203" y="2390140"/>
                  </a:lnTo>
                  <a:lnTo>
                    <a:pt x="4037203" y="2394458"/>
                  </a:lnTo>
                  <a:lnTo>
                    <a:pt x="4040759" y="2396617"/>
                  </a:lnTo>
                  <a:lnTo>
                    <a:pt x="4040759" y="2401062"/>
                  </a:lnTo>
                  <a:lnTo>
                    <a:pt x="4047871" y="2409698"/>
                  </a:lnTo>
                  <a:lnTo>
                    <a:pt x="4024884" y="2416302"/>
                  </a:lnTo>
                  <a:lnTo>
                    <a:pt x="4028440" y="2427097"/>
                  </a:lnTo>
                  <a:lnTo>
                    <a:pt x="4028440" y="2435860"/>
                  </a:lnTo>
                  <a:lnTo>
                    <a:pt x="4031996" y="2440178"/>
                  </a:lnTo>
                  <a:lnTo>
                    <a:pt x="4031996" y="2442337"/>
                  </a:lnTo>
                  <a:lnTo>
                    <a:pt x="4037203" y="2446782"/>
                  </a:lnTo>
                  <a:lnTo>
                    <a:pt x="4053205" y="2446782"/>
                  </a:lnTo>
                  <a:lnTo>
                    <a:pt x="4037203" y="2481580"/>
                  </a:lnTo>
                  <a:lnTo>
                    <a:pt x="4019550" y="2514219"/>
                  </a:lnTo>
                  <a:lnTo>
                    <a:pt x="4019550" y="2522855"/>
                  </a:lnTo>
                  <a:lnTo>
                    <a:pt x="4047871" y="2518537"/>
                  </a:lnTo>
                  <a:lnTo>
                    <a:pt x="4081526" y="2507615"/>
                  </a:lnTo>
                  <a:lnTo>
                    <a:pt x="4118737" y="2496820"/>
                  </a:lnTo>
                  <a:lnTo>
                    <a:pt x="4148836" y="2481580"/>
                  </a:lnTo>
                  <a:lnTo>
                    <a:pt x="4168394" y="2466340"/>
                  </a:lnTo>
                  <a:lnTo>
                    <a:pt x="4182491" y="2451100"/>
                  </a:lnTo>
                  <a:lnTo>
                    <a:pt x="4189603" y="2424938"/>
                  </a:lnTo>
                  <a:close/>
                </a:path>
                <a:path w="8782050" h="6268720">
                  <a:moveTo>
                    <a:pt x="4448302" y="2272665"/>
                  </a:moveTo>
                  <a:lnTo>
                    <a:pt x="4446524" y="2261743"/>
                  </a:lnTo>
                  <a:lnTo>
                    <a:pt x="4446524" y="2246503"/>
                  </a:lnTo>
                  <a:lnTo>
                    <a:pt x="4439412" y="2237867"/>
                  </a:lnTo>
                  <a:lnTo>
                    <a:pt x="4434078" y="2231263"/>
                  </a:lnTo>
                  <a:lnTo>
                    <a:pt x="4421632" y="2252980"/>
                  </a:lnTo>
                  <a:lnTo>
                    <a:pt x="4409313" y="2261743"/>
                  </a:lnTo>
                  <a:lnTo>
                    <a:pt x="4405757" y="2263902"/>
                  </a:lnTo>
                  <a:lnTo>
                    <a:pt x="4405757" y="2268220"/>
                  </a:lnTo>
                  <a:lnTo>
                    <a:pt x="4411091" y="2279142"/>
                  </a:lnTo>
                  <a:lnTo>
                    <a:pt x="4421632" y="2305304"/>
                  </a:lnTo>
                  <a:lnTo>
                    <a:pt x="4426966" y="2305304"/>
                  </a:lnTo>
                  <a:lnTo>
                    <a:pt x="4430522" y="2303145"/>
                  </a:lnTo>
                  <a:lnTo>
                    <a:pt x="4435856" y="2303145"/>
                  </a:lnTo>
                  <a:lnTo>
                    <a:pt x="4439412" y="2298700"/>
                  </a:lnTo>
                  <a:lnTo>
                    <a:pt x="4442968" y="2294382"/>
                  </a:lnTo>
                  <a:lnTo>
                    <a:pt x="4442968" y="2283460"/>
                  </a:lnTo>
                  <a:lnTo>
                    <a:pt x="4446524" y="2279142"/>
                  </a:lnTo>
                  <a:lnTo>
                    <a:pt x="4448302" y="2272665"/>
                  </a:lnTo>
                  <a:close/>
                </a:path>
                <a:path w="8782050" h="6268720">
                  <a:moveTo>
                    <a:pt x="4597019" y="2155063"/>
                  </a:moveTo>
                  <a:lnTo>
                    <a:pt x="4593463" y="2155063"/>
                  </a:lnTo>
                  <a:lnTo>
                    <a:pt x="4591685" y="2150745"/>
                  </a:lnTo>
                  <a:lnTo>
                    <a:pt x="4584700" y="2150745"/>
                  </a:lnTo>
                  <a:lnTo>
                    <a:pt x="4575810" y="2146427"/>
                  </a:lnTo>
                  <a:lnTo>
                    <a:pt x="4575810" y="2157349"/>
                  </a:lnTo>
                  <a:lnTo>
                    <a:pt x="4572254" y="2165985"/>
                  </a:lnTo>
                  <a:lnTo>
                    <a:pt x="4568698" y="2172462"/>
                  </a:lnTo>
                  <a:lnTo>
                    <a:pt x="4563364" y="2181225"/>
                  </a:lnTo>
                  <a:lnTo>
                    <a:pt x="4566920" y="2187702"/>
                  </a:lnTo>
                  <a:lnTo>
                    <a:pt x="4566920" y="2196465"/>
                  </a:lnTo>
                  <a:lnTo>
                    <a:pt x="4568698" y="2196465"/>
                  </a:lnTo>
                  <a:lnTo>
                    <a:pt x="4568698" y="2207387"/>
                  </a:lnTo>
                  <a:lnTo>
                    <a:pt x="4579366" y="2200783"/>
                  </a:lnTo>
                  <a:lnTo>
                    <a:pt x="4584700" y="2187702"/>
                  </a:lnTo>
                  <a:lnTo>
                    <a:pt x="4588256" y="2176907"/>
                  </a:lnTo>
                  <a:lnTo>
                    <a:pt x="4591685" y="2165985"/>
                  </a:lnTo>
                  <a:lnTo>
                    <a:pt x="4597019" y="2155063"/>
                  </a:lnTo>
                  <a:close/>
                </a:path>
                <a:path w="8782050" h="6268720">
                  <a:moveTo>
                    <a:pt x="4666234" y="367919"/>
                  </a:moveTo>
                  <a:lnTo>
                    <a:pt x="4659122" y="367919"/>
                  </a:lnTo>
                  <a:lnTo>
                    <a:pt x="4659122" y="361315"/>
                  </a:lnTo>
                  <a:lnTo>
                    <a:pt x="4646803" y="361315"/>
                  </a:lnTo>
                  <a:lnTo>
                    <a:pt x="4641469" y="365633"/>
                  </a:lnTo>
                  <a:lnTo>
                    <a:pt x="4634357" y="365633"/>
                  </a:lnTo>
                  <a:lnTo>
                    <a:pt x="4630801" y="367919"/>
                  </a:lnTo>
                  <a:lnTo>
                    <a:pt x="4600702" y="326517"/>
                  </a:lnTo>
                  <a:lnTo>
                    <a:pt x="4579366" y="254635"/>
                  </a:lnTo>
                  <a:lnTo>
                    <a:pt x="4568825" y="235077"/>
                  </a:lnTo>
                  <a:lnTo>
                    <a:pt x="4529836" y="243840"/>
                  </a:lnTo>
                  <a:lnTo>
                    <a:pt x="4522724" y="265557"/>
                  </a:lnTo>
                  <a:lnTo>
                    <a:pt x="4517390" y="291719"/>
                  </a:lnTo>
                  <a:lnTo>
                    <a:pt x="4517390" y="319913"/>
                  </a:lnTo>
                  <a:lnTo>
                    <a:pt x="4522724" y="341757"/>
                  </a:lnTo>
                  <a:lnTo>
                    <a:pt x="4522724" y="361315"/>
                  </a:lnTo>
                  <a:lnTo>
                    <a:pt x="4508500" y="361315"/>
                  </a:lnTo>
                  <a:lnTo>
                    <a:pt x="4505934" y="341757"/>
                  </a:lnTo>
                  <a:lnTo>
                    <a:pt x="4505071" y="335153"/>
                  </a:lnTo>
                  <a:lnTo>
                    <a:pt x="4501515" y="306959"/>
                  </a:lnTo>
                  <a:lnTo>
                    <a:pt x="4496181" y="285115"/>
                  </a:lnTo>
                  <a:lnTo>
                    <a:pt x="4489069" y="280797"/>
                  </a:lnTo>
                  <a:lnTo>
                    <a:pt x="4483735" y="276479"/>
                  </a:lnTo>
                  <a:lnTo>
                    <a:pt x="4480179" y="274320"/>
                  </a:lnTo>
                  <a:lnTo>
                    <a:pt x="4476623" y="274320"/>
                  </a:lnTo>
                  <a:lnTo>
                    <a:pt x="4471416" y="269875"/>
                  </a:lnTo>
                  <a:lnTo>
                    <a:pt x="4467860" y="265557"/>
                  </a:lnTo>
                  <a:lnTo>
                    <a:pt x="4464304" y="254635"/>
                  </a:lnTo>
                  <a:lnTo>
                    <a:pt x="4460748" y="243840"/>
                  </a:lnTo>
                  <a:lnTo>
                    <a:pt x="4427093" y="265557"/>
                  </a:lnTo>
                  <a:lnTo>
                    <a:pt x="4393438" y="291719"/>
                  </a:lnTo>
                  <a:lnTo>
                    <a:pt x="4396994" y="304800"/>
                  </a:lnTo>
                  <a:lnTo>
                    <a:pt x="4396994" y="315595"/>
                  </a:lnTo>
                  <a:lnTo>
                    <a:pt x="4398772" y="319913"/>
                  </a:lnTo>
                  <a:lnTo>
                    <a:pt x="4402201" y="326517"/>
                  </a:lnTo>
                  <a:lnTo>
                    <a:pt x="4405757" y="335153"/>
                  </a:lnTo>
                  <a:lnTo>
                    <a:pt x="4411091" y="341757"/>
                  </a:lnTo>
                  <a:lnTo>
                    <a:pt x="4411091" y="346075"/>
                  </a:lnTo>
                  <a:lnTo>
                    <a:pt x="4421759" y="346075"/>
                  </a:lnTo>
                  <a:lnTo>
                    <a:pt x="4427093" y="341757"/>
                  </a:lnTo>
                  <a:lnTo>
                    <a:pt x="4427093" y="350393"/>
                  </a:lnTo>
                  <a:lnTo>
                    <a:pt x="4434205" y="350393"/>
                  </a:lnTo>
                  <a:lnTo>
                    <a:pt x="4430649" y="361315"/>
                  </a:lnTo>
                  <a:lnTo>
                    <a:pt x="4430649" y="367919"/>
                  </a:lnTo>
                  <a:lnTo>
                    <a:pt x="4427093" y="376555"/>
                  </a:lnTo>
                  <a:lnTo>
                    <a:pt x="4423537" y="380873"/>
                  </a:lnTo>
                  <a:lnTo>
                    <a:pt x="4423537" y="387477"/>
                  </a:lnTo>
                  <a:lnTo>
                    <a:pt x="4421759" y="398272"/>
                  </a:lnTo>
                  <a:lnTo>
                    <a:pt x="4439412" y="433197"/>
                  </a:lnTo>
                  <a:lnTo>
                    <a:pt x="4455414" y="467995"/>
                  </a:lnTo>
                  <a:lnTo>
                    <a:pt x="4464304" y="467995"/>
                  </a:lnTo>
                  <a:lnTo>
                    <a:pt x="4471416" y="463677"/>
                  </a:lnTo>
                  <a:lnTo>
                    <a:pt x="4476623" y="463677"/>
                  </a:lnTo>
                  <a:lnTo>
                    <a:pt x="4483735" y="459232"/>
                  </a:lnTo>
                  <a:lnTo>
                    <a:pt x="4508500" y="459232"/>
                  </a:lnTo>
                  <a:lnTo>
                    <a:pt x="4508500" y="467995"/>
                  </a:lnTo>
                  <a:lnTo>
                    <a:pt x="4473067" y="489712"/>
                  </a:lnTo>
                  <a:lnTo>
                    <a:pt x="4460748" y="494157"/>
                  </a:lnTo>
                  <a:lnTo>
                    <a:pt x="4473067" y="513715"/>
                  </a:lnTo>
                  <a:lnTo>
                    <a:pt x="4489069" y="524637"/>
                  </a:lnTo>
                  <a:lnTo>
                    <a:pt x="4517390" y="528955"/>
                  </a:lnTo>
                  <a:lnTo>
                    <a:pt x="4517390" y="535432"/>
                  </a:lnTo>
                  <a:lnTo>
                    <a:pt x="4522724" y="535432"/>
                  </a:lnTo>
                  <a:lnTo>
                    <a:pt x="4517390" y="544195"/>
                  </a:lnTo>
                  <a:lnTo>
                    <a:pt x="4513834" y="546354"/>
                  </a:lnTo>
                  <a:lnTo>
                    <a:pt x="4496181" y="546354"/>
                  </a:lnTo>
                  <a:lnTo>
                    <a:pt x="4489069" y="550672"/>
                  </a:lnTo>
                  <a:lnTo>
                    <a:pt x="4492625" y="589915"/>
                  </a:lnTo>
                  <a:lnTo>
                    <a:pt x="4520946" y="642112"/>
                  </a:lnTo>
                  <a:lnTo>
                    <a:pt x="4554601" y="687832"/>
                  </a:lnTo>
                  <a:lnTo>
                    <a:pt x="4563491" y="703072"/>
                  </a:lnTo>
                  <a:lnTo>
                    <a:pt x="4563491" y="709549"/>
                  </a:lnTo>
                  <a:lnTo>
                    <a:pt x="4568825" y="709549"/>
                  </a:lnTo>
                  <a:lnTo>
                    <a:pt x="4575937" y="676910"/>
                  </a:lnTo>
                  <a:lnTo>
                    <a:pt x="4575937" y="642112"/>
                  </a:lnTo>
                  <a:lnTo>
                    <a:pt x="4579366" y="600710"/>
                  </a:lnTo>
                  <a:lnTo>
                    <a:pt x="4584700" y="559435"/>
                  </a:lnTo>
                  <a:lnTo>
                    <a:pt x="4597146" y="509397"/>
                  </a:lnTo>
                  <a:lnTo>
                    <a:pt x="4613021" y="459232"/>
                  </a:lnTo>
                  <a:lnTo>
                    <a:pt x="4618355" y="398272"/>
                  </a:lnTo>
                  <a:lnTo>
                    <a:pt x="4666234" y="391795"/>
                  </a:lnTo>
                  <a:lnTo>
                    <a:pt x="4666234" y="376555"/>
                  </a:lnTo>
                  <a:lnTo>
                    <a:pt x="4666234" y="367919"/>
                  </a:lnTo>
                  <a:close/>
                </a:path>
                <a:path w="8782050" h="6268720">
                  <a:moveTo>
                    <a:pt x="4712208" y="2105025"/>
                  </a:moveTo>
                  <a:lnTo>
                    <a:pt x="4687443" y="2089785"/>
                  </a:lnTo>
                  <a:lnTo>
                    <a:pt x="4680331" y="2096389"/>
                  </a:lnTo>
                  <a:lnTo>
                    <a:pt x="4678553" y="2105025"/>
                  </a:lnTo>
                  <a:lnTo>
                    <a:pt x="4678553" y="2124583"/>
                  </a:lnTo>
                  <a:lnTo>
                    <a:pt x="4680331" y="2124583"/>
                  </a:lnTo>
                  <a:lnTo>
                    <a:pt x="4683887" y="2126869"/>
                  </a:lnTo>
                  <a:lnTo>
                    <a:pt x="4687443" y="2126869"/>
                  </a:lnTo>
                  <a:lnTo>
                    <a:pt x="4692777" y="2131187"/>
                  </a:lnTo>
                  <a:lnTo>
                    <a:pt x="4696206" y="2124583"/>
                  </a:lnTo>
                  <a:lnTo>
                    <a:pt x="4703318" y="2120265"/>
                  </a:lnTo>
                  <a:lnTo>
                    <a:pt x="4705096" y="2115947"/>
                  </a:lnTo>
                  <a:lnTo>
                    <a:pt x="4712208" y="2115947"/>
                  </a:lnTo>
                  <a:lnTo>
                    <a:pt x="4712208" y="2105025"/>
                  </a:lnTo>
                  <a:close/>
                </a:path>
                <a:path w="8782050" h="6268720">
                  <a:moveTo>
                    <a:pt x="4738878" y="509397"/>
                  </a:moveTo>
                  <a:lnTo>
                    <a:pt x="4717669" y="498475"/>
                  </a:lnTo>
                  <a:lnTo>
                    <a:pt x="4705223" y="489712"/>
                  </a:lnTo>
                  <a:lnTo>
                    <a:pt x="4699889" y="470154"/>
                  </a:lnTo>
                  <a:lnTo>
                    <a:pt x="4692777" y="439674"/>
                  </a:lnTo>
                  <a:lnTo>
                    <a:pt x="4671568" y="439674"/>
                  </a:lnTo>
                  <a:lnTo>
                    <a:pt x="4666234" y="498475"/>
                  </a:lnTo>
                  <a:lnTo>
                    <a:pt x="4662678" y="544195"/>
                  </a:lnTo>
                  <a:lnTo>
                    <a:pt x="4659122" y="592074"/>
                  </a:lnTo>
                  <a:lnTo>
                    <a:pt x="4699889" y="592074"/>
                  </a:lnTo>
                  <a:lnTo>
                    <a:pt x="4699889" y="633476"/>
                  </a:lnTo>
                  <a:lnTo>
                    <a:pt x="4717669" y="600710"/>
                  </a:lnTo>
                  <a:lnTo>
                    <a:pt x="4729988" y="555117"/>
                  </a:lnTo>
                  <a:lnTo>
                    <a:pt x="4738878" y="509397"/>
                  </a:lnTo>
                  <a:close/>
                </a:path>
                <a:path w="8782050" h="6268720">
                  <a:moveTo>
                    <a:pt x="4813300" y="224155"/>
                  </a:moveTo>
                  <a:lnTo>
                    <a:pt x="4807966" y="213360"/>
                  </a:lnTo>
                  <a:lnTo>
                    <a:pt x="4800854" y="200279"/>
                  </a:lnTo>
                  <a:lnTo>
                    <a:pt x="4799101" y="198120"/>
                  </a:lnTo>
                  <a:lnTo>
                    <a:pt x="4795520" y="193675"/>
                  </a:lnTo>
                  <a:lnTo>
                    <a:pt x="4788535" y="189357"/>
                  </a:lnTo>
                  <a:lnTo>
                    <a:pt x="4786757" y="193675"/>
                  </a:lnTo>
                  <a:lnTo>
                    <a:pt x="4776089" y="193675"/>
                  </a:lnTo>
                  <a:lnTo>
                    <a:pt x="4770755" y="198120"/>
                  </a:lnTo>
                  <a:lnTo>
                    <a:pt x="4761865" y="198120"/>
                  </a:lnTo>
                  <a:lnTo>
                    <a:pt x="4754753" y="193675"/>
                  </a:lnTo>
                  <a:lnTo>
                    <a:pt x="4754753" y="174117"/>
                  </a:lnTo>
                  <a:lnTo>
                    <a:pt x="4745990" y="167640"/>
                  </a:lnTo>
                  <a:lnTo>
                    <a:pt x="4738878" y="163195"/>
                  </a:lnTo>
                  <a:lnTo>
                    <a:pt x="4724654" y="163195"/>
                  </a:lnTo>
                  <a:lnTo>
                    <a:pt x="4717669" y="167640"/>
                  </a:lnTo>
                  <a:lnTo>
                    <a:pt x="4705223" y="167640"/>
                  </a:lnTo>
                  <a:lnTo>
                    <a:pt x="4705223" y="126238"/>
                  </a:lnTo>
                  <a:lnTo>
                    <a:pt x="4699889" y="128397"/>
                  </a:lnTo>
                  <a:lnTo>
                    <a:pt x="4692777" y="132715"/>
                  </a:lnTo>
                  <a:lnTo>
                    <a:pt x="4690999" y="132715"/>
                  </a:lnTo>
                  <a:lnTo>
                    <a:pt x="4683887" y="137160"/>
                  </a:lnTo>
                  <a:lnTo>
                    <a:pt x="4678680" y="141478"/>
                  </a:lnTo>
                  <a:lnTo>
                    <a:pt x="4678680" y="167640"/>
                  </a:lnTo>
                  <a:lnTo>
                    <a:pt x="4666234" y="167640"/>
                  </a:lnTo>
                  <a:lnTo>
                    <a:pt x="4653788" y="163195"/>
                  </a:lnTo>
                  <a:lnTo>
                    <a:pt x="4643247" y="158877"/>
                  </a:lnTo>
                  <a:lnTo>
                    <a:pt x="4630801" y="158877"/>
                  </a:lnTo>
                  <a:lnTo>
                    <a:pt x="4621911" y="174117"/>
                  </a:lnTo>
                  <a:lnTo>
                    <a:pt x="4609592" y="193675"/>
                  </a:lnTo>
                  <a:lnTo>
                    <a:pt x="4613021" y="219837"/>
                  </a:lnTo>
                  <a:lnTo>
                    <a:pt x="4618355" y="235077"/>
                  </a:lnTo>
                  <a:lnTo>
                    <a:pt x="4625467" y="243840"/>
                  </a:lnTo>
                  <a:lnTo>
                    <a:pt x="4634357" y="254635"/>
                  </a:lnTo>
                  <a:lnTo>
                    <a:pt x="4643247" y="265557"/>
                  </a:lnTo>
                  <a:lnTo>
                    <a:pt x="4646803" y="276479"/>
                  </a:lnTo>
                  <a:lnTo>
                    <a:pt x="4650232" y="285115"/>
                  </a:lnTo>
                  <a:lnTo>
                    <a:pt x="4650232" y="291719"/>
                  </a:lnTo>
                  <a:lnTo>
                    <a:pt x="4653788" y="300355"/>
                  </a:lnTo>
                  <a:lnTo>
                    <a:pt x="4675124" y="311277"/>
                  </a:lnTo>
                  <a:lnTo>
                    <a:pt x="4696333" y="319913"/>
                  </a:lnTo>
                  <a:lnTo>
                    <a:pt x="4712335" y="335153"/>
                  </a:lnTo>
                  <a:lnTo>
                    <a:pt x="4737100" y="326517"/>
                  </a:lnTo>
                  <a:lnTo>
                    <a:pt x="4751324" y="315595"/>
                  </a:lnTo>
                  <a:lnTo>
                    <a:pt x="4767199" y="306959"/>
                  </a:lnTo>
                  <a:lnTo>
                    <a:pt x="4788535" y="306959"/>
                  </a:lnTo>
                  <a:lnTo>
                    <a:pt x="4795520" y="276479"/>
                  </a:lnTo>
                  <a:lnTo>
                    <a:pt x="4813300" y="224155"/>
                  </a:lnTo>
                  <a:close/>
                </a:path>
                <a:path w="8782050" h="6268720">
                  <a:moveTo>
                    <a:pt x="5277358" y="1365123"/>
                  </a:moveTo>
                  <a:lnTo>
                    <a:pt x="5248910" y="1365123"/>
                  </a:lnTo>
                  <a:lnTo>
                    <a:pt x="5248910" y="1367282"/>
                  </a:lnTo>
                  <a:lnTo>
                    <a:pt x="5252466" y="1371600"/>
                  </a:lnTo>
                  <a:lnTo>
                    <a:pt x="5252466" y="1376045"/>
                  </a:lnTo>
                  <a:lnTo>
                    <a:pt x="5256009" y="1382522"/>
                  </a:lnTo>
                  <a:lnTo>
                    <a:pt x="5256009" y="1386840"/>
                  </a:lnTo>
                  <a:lnTo>
                    <a:pt x="5264912" y="1386840"/>
                  </a:lnTo>
                  <a:lnTo>
                    <a:pt x="5272024" y="1380363"/>
                  </a:lnTo>
                  <a:lnTo>
                    <a:pt x="5277358" y="1380363"/>
                  </a:lnTo>
                  <a:lnTo>
                    <a:pt x="5277358" y="1365123"/>
                  </a:lnTo>
                  <a:close/>
                </a:path>
                <a:path w="8782050" h="6268720">
                  <a:moveTo>
                    <a:pt x="5360924" y="4744593"/>
                  </a:moveTo>
                  <a:lnTo>
                    <a:pt x="5346700" y="4703191"/>
                  </a:lnTo>
                  <a:lnTo>
                    <a:pt x="5346700" y="4687951"/>
                  </a:lnTo>
                  <a:lnTo>
                    <a:pt x="5330825" y="4698873"/>
                  </a:lnTo>
                  <a:lnTo>
                    <a:pt x="5311254" y="4718431"/>
                  </a:lnTo>
                  <a:lnTo>
                    <a:pt x="5290058" y="4744593"/>
                  </a:lnTo>
                  <a:lnTo>
                    <a:pt x="5272278" y="4770628"/>
                  </a:lnTo>
                  <a:lnTo>
                    <a:pt x="5252834" y="4794631"/>
                  </a:lnTo>
                  <a:lnTo>
                    <a:pt x="5243957" y="4812030"/>
                  </a:lnTo>
                  <a:lnTo>
                    <a:pt x="5210302" y="4812030"/>
                  </a:lnTo>
                  <a:lnTo>
                    <a:pt x="5210302" y="4842510"/>
                  </a:lnTo>
                  <a:lnTo>
                    <a:pt x="5213858" y="4872990"/>
                  </a:lnTo>
                  <a:lnTo>
                    <a:pt x="5215636" y="4903470"/>
                  </a:lnTo>
                  <a:lnTo>
                    <a:pt x="5215636" y="4923040"/>
                  </a:lnTo>
                  <a:lnTo>
                    <a:pt x="5206733" y="4953508"/>
                  </a:lnTo>
                  <a:lnTo>
                    <a:pt x="5197983" y="4983988"/>
                  </a:lnTo>
                  <a:lnTo>
                    <a:pt x="5189080" y="5010150"/>
                  </a:lnTo>
                  <a:lnTo>
                    <a:pt x="5190858" y="5040630"/>
                  </a:lnTo>
                  <a:lnTo>
                    <a:pt x="5203190" y="5071110"/>
                  </a:lnTo>
                  <a:lnTo>
                    <a:pt x="5206733" y="5086350"/>
                  </a:lnTo>
                  <a:lnTo>
                    <a:pt x="5213858" y="5097145"/>
                  </a:lnTo>
                  <a:lnTo>
                    <a:pt x="5222748" y="5105908"/>
                  </a:lnTo>
                  <a:lnTo>
                    <a:pt x="5231638" y="5110226"/>
                  </a:lnTo>
                  <a:lnTo>
                    <a:pt x="5243957" y="5112385"/>
                  </a:lnTo>
                  <a:lnTo>
                    <a:pt x="5243957" y="5121148"/>
                  </a:lnTo>
                  <a:lnTo>
                    <a:pt x="5265280" y="5101590"/>
                  </a:lnTo>
                  <a:lnTo>
                    <a:pt x="5277612" y="5079746"/>
                  </a:lnTo>
                  <a:lnTo>
                    <a:pt x="5281155" y="5051425"/>
                  </a:lnTo>
                  <a:lnTo>
                    <a:pt x="5284724" y="5018786"/>
                  </a:lnTo>
                  <a:lnTo>
                    <a:pt x="5290058" y="4979670"/>
                  </a:lnTo>
                  <a:lnTo>
                    <a:pt x="5302504" y="4949190"/>
                  </a:lnTo>
                  <a:lnTo>
                    <a:pt x="5318379" y="4912106"/>
                  </a:lnTo>
                  <a:lnTo>
                    <a:pt x="5336159" y="4872990"/>
                  </a:lnTo>
                  <a:lnTo>
                    <a:pt x="5352034" y="4831588"/>
                  </a:lnTo>
                  <a:lnTo>
                    <a:pt x="5360924" y="4790313"/>
                  </a:lnTo>
                  <a:lnTo>
                    <a:pt x="5360924" y="4744593"/>
                  </a:lnTo>
                  <a:close/>
                </a:path>
                <a:path w="8782050" h="6268720">
                  <a:moveTo>
                    <a:pt x="5408549" y="126238"/>
                  </a:moveTo>
                  <a:lnTo>
                    <a:pt x="5397881" y="117602"/>
                  </a:lnTo>
                  <a:lnTo>
                    <a:pt x="5389118" y="110998"/>
                  </a:lnTo>
                  <a:lnTo>
                    <a:pt x="5383784" y="102362"/>
                  </a:lnTo>
                  <a:lnTo>
                    <a:pt x="5371338" y="95758"/>
                  </a:lnTo>
                  <a:lnTo>
                    <a:pt x="5358892" y="91440"/>
                  </a:lnTo>
                  <a:lnTo>
                    <a:pt x="5355336" y="97917"/>
                  </a:lnTo>
                  <a:lnTo>
                    <a:pt x="5348351" y="106680"/>
                  </a:lnTo>
                  <a:lnTo>
                    <a:pt x="5346573" y="113157"/>
                  </a:lnTo>
                  <a:lnTo>
                    <a:pt x="5343017" y="121920"/>
                  </a:lnTo>
                  <a:lnTo>
                    <a:pt x="5339461" y="132715"/>
                  </a:lnTo>
                  <a:lnTo>
                    <a:pt x="5334127" y="128397"/>
                  </a:lnTo>
                  <a:lnTo>
                    <a:pt x="5334127" y="126238"/>
                  </a:lnTo>
                  <a:lnTo>
                    <a:pt x="5330571" y="126238"/>
                  </a:lnTo>
                  <a:lnTo>
                    <a:pt x="5330571" y="121920"/>
                  </a:lnTo>
                  <a:lnTo>
                    <a:pt x="5327015" y="117602"/>
                  </a:lnTo>
                  <a:lnTo>
                    <a:pt x="5323459" y="106680"/>
                  </a:lnTo>
                  <a:lnTo>
                    <a:pt x="5293360" y="113157"/>
                  </a:lnTo>
                  <a:lnTo>
                    <a:pt x="5268582" y="121920"/>
                  </a:lnTo>
                  <a:lnTo>
                    <a:pt x="5243830" y="132715"/>
                  </a:lnTo>
                  <a:lnTo>
                    <a:pt x="5243830" y="147955"/>
                  </a:lnTo>
                  <a:lnTo>
                    <a:pt x="5289804" y="147955"/>
                  </a:lnTo>
                  <a:lnTo>
                    <a:pt x="5286248" y="167640"/>
                  </a:lnTo>
                  <a:lnTo>
                    <a:pt x="5284457" y="178435"/>
                  </a:lnTo>
                  <a:lnTo>
                    <a:pt x="5277485" y="193675"/>
                  </a:lnTo>
                  <a:lnTo>
                    <a:pt x="5281041" y="204597"/>
                  </a:lnTo>
                  <a:lnTo>
                    <a:pt x="5286248" y="213360"/>
                  </a:lnTo>
                  <a:lnTo>
                    <a:pt x="5289804" y="219837"/>
                  </a:lnTo>
                  <a:lnTo>
                    <a:pt x="5296916" y="228600"/>
                  </a:lnTo>
                  <a:lnTo>
                    <a:pt x="5305806" y="235077"/>
                  </a:lnTo>
                  <a:lnTo>
                    <a:pt x="5305806" y="243840"/>
                  </a:lnTo>
                  <a:lnTo>
                    <a:pt x="5311140" y="243840"/>
                  </a:lnTo>
                  <a:lnTo>
                    <a:pt x="5335905" y="204597"/>
                  </a:lnTo>
                  <a:lnTo>
                    <a:pt x="5364226" y="174117"/>
                  </a:lnTo>
                  <a:lnTo>
                    <a:pt x="5401437" y="147955"/>
                  </a:lnTo>
                  <a:lnTo>
                    <a:pt x="5406415" y="132715"/>
                  </a:lnTo>
                  <a:lnTo>
                    <a:pt x="5408549" y="126238"/>
                  </a:lnTo>
                  <a:close/>
                </a:path>
                <a:path w="8782050" h="6268720">
                  <a:moveTo>
                    <a:pt x="5419217" y="243840"/>
                  </a:moveTo>
                  <a:lnTo>
                    <a:pt x="5401437" y="230759"/>
                  </a:lnTo>
                  <a:lnTo>
                    <a:pt x="5383784" y="219837"/>
                  </a:lnTo>
                  <a:lnTo>
                    <a:pt x="5358892" y="215519"/>
                  </a:lnTo>
                  <a:lnTo>
                    <a:pt x="5348351" y="235077"/>
                  </a:lnTo>
                  <a:lnTo>
                    <a:pt x="5335905" y="245999"/>
                  </a:lnTo>
                  <a:lnTo>
                    <a:pt x="5334127" y="261239"/>
                  </a:lnTo>
                  <a:lnTo>
                    <a:pt x="5334127" y="285115"/>
                  </a:lnTo>
                  <a:lnTo>
                    <a:pt x="5346573" y="285115"/>
                  </a:lnTo>
                  <a:lnTo>
                    <a:pt x="5355336" y="280797"/>
                  </a:lnTo>
                  <a:lnTo>
                    <a:pt x="5364226" y="280797"/>
                  </a:lnTo>
                  <a:lnTo>
                    <a:pt x="5373116" y="274320"/>
                  </a:lnTo>
                  <a:lnTo>
                    <a:pt x="5385562" y="274320"/>
                  </a:lnTo>
                  <a:lnTo>
                    <a:pt x="5396103" y="269875"/>
                  </a:lnTo>
                  <a:lnTo>
                    <a:pt x="5404993" y="265557"/>
                  </a:lnTo>
                  <a:lnTo>
                    <a:pt x="5410327" y="261239"/>
                  </a:lnTo>
                  <a:lnTo>
                    <a:pt x="5413883" y="250317"/>
                  </a:lnTo>
                  <a:lnTo>
                    <a:pt x="5419217" y="243840"/>
                  </a:lnTo>
                  <a:close/>
                </a:path>
                <a:path w="8782050" h="6268720">
                  <a:moveTo>
                    <a:pt x="5468747" y="106680"/>
                  </a:moveTo>
                  <a:lnTo>
                    <a:pt x="5466969" y="91440"/>
                  </a:lnTo>
                  <a:lnTo>
                    <a:pt x="5459857" y="80518"/>
                  </a:lnTo>
                  <a:lnTo>
                    <a:pt x="5454650" y="67437"/>
                  </a:lnTo>
                  <a:lnTo>
                    <a:pt x="5451094" y="60960"/>
                  </a:lnTo>
                  <a:lnTo>
                    <a:pt x="5447538" y="56642"/>
                  </a:lnTo>
                  <a:lnTo>
                    <a:pt x="5443982" y="52209"/>
                  </a:lnTo>
                  <a:lnTo>
                    <a:pt x="5442204" y="52209"/>
                  </a:lnTo>
                  <a:lnTo>
                    <a:pt x="5435092" y="50038"/>
                  </a:lnTo>
                  <a:lnTo>
                    <a:pt x="5435092" y="65278"/>
                  </a:lnTo>
                  <a:lnTo>
                    <a:pt x="5438648" y="76200"/>
                  </a:lnTo>
                  <a:lnTo>
                    <a:pt x="5442204" y="82677"/>
                  </a:lnTo>
                  <a:lnTo>
                    <a:pt x="5447538" y="91440"/>
                  </a:lnTo>
                  <a:lnTo>
                    <a:pt x="5454650" y="97917"/>
                  </a:lnTo>
                  <a:lnTo>
                    <a:pt x="5454650" y="106680"/>
                  </a:lnTo>
                  <a:lnTo>
                    <a:pt x="5468747" y="106680"/>
                  </a:lnTo>
                  <a:close/>
                </a:path>
                <a:path w="8782050" h="6268720">
                  <a:moveTo>
                    <a:pt x="5521960" y="174117"/>
                  </a:moveTo>
                  <a:lnTo>
                    <a:pt x="5504180" y="163195"/>
                  </a:lnTo>
                  <a:lnTo>
                    <a:pt x="5484749" y="156718"/>
                  </a:lnTo>
                  <a:lnTo>
                    <a:pt x="5459857" y="147955"/>
                  </a:lnTo>
                  <a:lnTo>
                    <a:pt x="5451094" y="167640"/>
                  </a:lnTo>
                  <a:lnTo>
                    <a:pt x="5442204" y="182880"/>
                  </a:lnTo>
                  <a:lnTo>
                    <a:pt x="5435092" y="193675"/>
                  </a:lnTo>
                  <a:lnTo>
                    <a:pt x="5435092" y="215519"/>
                  </a:lnTo>
                  <a:lnTo>
                    <a:pt x="5454650" y="215519"/>
                  </a:lnTo>
                  <a:lnTo>
                    <a:pt x="5459857" y="213360"/>
                  </a:lnTo>
                  <a:lnTo>
                    <a:pt x="5468747" y="208915"/>
                  </a:lnTo>
                  <a:lnTo>
                    <a:pt x="5491861" y="204597"/>
                  </a:lnTo>
                  <a:lnTo>
                    <a:pt x="5505958" y="198120"/>
                  </a:lnTo>
                  <a:lnTo>
                    <a:pt x="5521960" y="193675"/>
                  </a:lnTo>
                  <a:lnTo>
                    <a:pt x="5521960" y="174117"/>
                  </a:lnTo>
                  <a:close/>
                </a:path>
                <a:path w="8782050" h="6268720">
                  <a:moveTo>
                    <a:pt x="5555615" y="41402"/>
                  </a:moveTo>
                  <a:lnTo>
                    <a:pt x="5537835" y="34810"/>
                  </a:lnTo>
                  <a:lnTo>
                    <a:pt x="5529072" y="56642"/>
                  </a:lnTo>
                  <a:lnTo>
                    <a:pt x="5555615" y="56642"/>
                  </a:lnTo>
                  <a:lnTo>
                    <a:pt x="5555615" y="41402"/>
                  </a:lnTo>
                  <a:close/>
                </a:path>
                <a:path w="8782050" h="6268720">
                  <a:moveTo>
                    <a:pt x="5583936" y="167640"/>
                  </a:moveTo>
                  <a:lnTo>
                    <a:pt x="5571490" y="143637"/>
                  </a:lnTo>
                  <a:lnTo>
                    <a:pt x="5559171" y="128397"/>
                  </a:lnTo>
                  <a:lnTo>
                    <a:pt x="5543169" y="117602"/>
                  </a:lnTo>
                  <a:lnTo>
                    <a:pt x="5529072" y="97917"/>
                  </a:lnTo>
                  <a:lnTo>
                    <a:pt x="5504180" y="97917"/>
                  </a:lnTo>
                  <a:lnTo>
                    <a:pt x="5518404" y="126238"/>
                  </a:lnTo>
                  <a:lnTo>
                    <a:pt x="5537835" y="143637"/>
                  </a:lnTo>
                  <a:lnTo>
                    <a:pt x="5555615" y="167640"/>
                  </a:lnTo>
                  <a:lnTo>
                    <a:pt x="5583936" y="167640"/>
                  </a:lnTo>
                  <a:close/>
                </a:path>
                <a:path w="8782050" h="6268720">
                  <a:moveTo>
                    <a:pt x="5849747" y="685038"/>
                  </a:moveTo>
                  <a:lnTo>
                    <a:pt x="5844540" y="672338"/>
                  </a:lnTo>
                  <a:lnTo>
                    <a:pt x="5840984" y="672338"/>
                  </a:lnTo>
                  <a:lnTo>
                    <a:pt x="5833872" y="659638"/>
                  </a:lnTo>
                  <a:lnTo>
                    <a:pt x="5782437" y="659638"/>
                  </a:lnTo>
                  <a:lnTo>
                    <a:pt x="5770118" y="672338"/>
                  </a:lnTo>
                  <a:lnTo>
                    <a:pt x="5759450" y="685038"/>
                  </a:lnTo>
                  <a:lnTo>
                    <a:pt x="5750560" y="697738"/>
                  </a:lnTo>
                  <a:lnTo>
                    <a:pt x="5738114" y="710438"/>
                  </a:lnTo>
                  <a:lnTo>
                    <a:pt x="5663819" y="710438"/>
                  </a:lnTo>
                  <a:lnTo>
                    <a:pt x="5630037" y="735838"/>
                  </a:lnTo>
                  <a:lnTo>
                    <a:pt x="5589397" y="761238"/>
                  </a:lnTo>
                  <a:lnTo>
                    <a:pt x="5550408" y="799338"/>
                  </a:lnTo>
                  <a:lnTo>
                    <a:pt x="5518531" y="837438"/>
                  </a:lnTo>
                  <a:lnTo>
                    <a:pt x="5493639" y="862838"/>
                  </a:lnTo>
                  <a:lnTo>
                    <a:pt x="5491861" y="875538"/>
                  </a:lnTo>
                  <a:lnTo>
                    <a:pt x="5491861" y="888238"/>
                  </a:lnTo>
                  <a:lnTo>
                    <a:pt x="5493639" y="900938"/>
                  </a:lnTo>
                  <a:lnTo>
                    <a:pt x="5493639" y="913638"/>
                  </a:lnTo>
                  <a:lnTo>
                    <a:pt x="5497195" y="913638"/>
                  </a:lnTo>
                  <a:lnTo>
                    <a:pt x="5493639" y="926338"/>
                  </a:lnTo>
                  <a:lnTo>
                    <a:pt x="5484876" y="951738"/>
                  </a:lnTo>
                  <a:lnTo>
                    <a:pt x="5468874" y="964438"/>
                  </a:lnTo>
                  <a:lnTo>
                    <a:pt x="5454650" y="989838"/>
                  </a:lnTo>
                  <a:lnTo>
                    <a:pt x="5454650" y="1002538"/>
                  </a:lnTo>
                  <a:lnTo>
                    <a:pt x="5463540" y="1002538"/>
                  </a:lnTo>
                  <a:lnTo>
                    <a:pt x="5468874" y="1015238"/>
                  </a:lnTo>
                  <a:lnTo>
                    <a:pt x="5459984" y="1027938"/>
                  </a:lnTo>
                  <a:lnTo>
                    <a:pt x="5447665" y="1040638"/>
                  </a:lnTo>
                  <a:lnTo>
                    <a:pt x="5435219" y="1053338"/>
                  </a:lnTo>
                  <a:lnTo>
                    <a:pt x="5426329" y="1078738"/>
                  </a:lnTo>
                  <a:lnTo>
                    <a:pt x="5422773" y="1091438"/>
                  </a:lnTo>
                  <a:lnTo>
                    <a:pt x="5429885" y="1116838"/>
                  </a:lnTo>
                  <a:lnTo>
                    <a:pt x="5429885" y="1129538"/>
                  </a:lnTo>
                  <a:lnTo>
                    <a:pt x="5419217" y="1129538"/>
                  </a:lnTo>
                  <a:lnTo>
                    <a:pt x="5401564" y="1154938"/>
                  </a:lnTo>
                  <a:lnTo>
                    <a:pt x="5413883" y="1180338"/>
                  </a:lnTo>
                  <a:lnTo>
                    <a:pt x="5429885" y="1193038"/>
                  </a:lnTo>
                  <a:lnTo>
                    <a:pt x="5444109" y="1218438"/>
                  </a:lnTo>
                  <a:lnTo>
                    <a:pt x="5459984" y="1243838"/>
                  </a:lnTo>
                  <a:lnTo>
                    <a:pt x="5468874" y="1269238"/>
                  </a:lnTo>
                  <a:lnTo>
                    <a:pt x="5497195" y="1281938"/>
                  </a:lnTo>
                  <a:lnTo>
                    <a:pt x="5521960" y="1294638"/>
                  </a:lnTo>
                  <a:lnTo>
                    <a:pt x="5529072" y="1269238"/>
                  </a:lnTo>
                  <a:lnTo>
                    <a:pt x="5537962" y="1269238"/>
                  </a:lnTo>
                  <a:lnTo>
                    <a:pt x="5518531" y="1243838"/>
                  </a:lnTo>
                  <a:lnTo>
                    <a:pt x="5504307" y="1231138"/>
                  </a:lnTo>
                  <a:lnTo>
                    <a:pt x="5491861" y="1205738"/>
                  </a:lnTo>
                  <a:lnTo>
                    <a:pt x="5497195" y="1129538"/>
                  </a:lnTo>
                  <a:lnTo>
                    <a:pt x="5516753" y="1066038"/>
                  </a:lnTo>
                  <a:lnTo>
                    <a:pt x="5543296" y="1002538"/>
                  </a:lnTo>
                  <a:lnTo>
                    <a:pt x="5578729" y="939038"/>
                  </a:lnTo>
                  <a:lnTo>
                    <a:pt x="5614162" y="888238"/>
                  </a:lnTo>
                  <a:lnTo>
                    <a:pt x="5649595" y="850138"/>
                  </a:lnTo>
                  <a:lnTo>
                    <a:pt x="5679694" y="812038"/>
                  </a:lnTo>
                  <a:lnTo>
                    <a:pt x="5708015" y="799338"/>
                  </a:lnTo>
                  <a:lnTo>
                    <a:pt x="5738114" y="786638"/>
                  </a:lnTo>
                  <a:lnTo>
                    <a:pt x="5771896" y="773938"/>
                  </a:lnTo>
                  <a:lnTo>
                    <a:pt x="5800217" y="748538"/>
                  </a:lnTo>
                  <a:lnTo>
                    <a:pt x="5824982" y="723138"/>
                  </a:lnTo>
                  <a:lnTo>
                    <a:pt x="5844540" y="697738"/>
                  </a:lnTo>
                  <a:lnTo>
                    <a:pt x="5846191" y="697738"/>
                  </a:lnTo>
                  <a:lnTo>
                    <a:pt x="5846191" y="685038"/>
                  </a:lnTo>
                  <a:lnTo>
                    <a:pt x="5849747" y="685038"/>
                  </a:lnTo>
                  <a:close/>
                </a:path>
                <a:path w="8782050" h="6268720">
                  <a:moveTo>
                    <a:pt x="5869305" y="1015238"/>
                  </a:moveTo>
                  <a:lnTo>
                    <a:pt x="5849747" y="1002538"/>
                  </a:lnTo>
                  <a:lnTo>
                    <a:pt x="5846191" y="1015238"/>
                  </a:lnTo>
                  <a:lnTo>
                    <a:pt x="5844540" y="1015238"/>
                  </a:lnTo>
                  <a:lnTo>
                    <a:pt x="5844540" y="1027938"/>
                  </a:lnTo>
                  <a:lnTo>
                    <a:pt x="5869305" y="1027938"/>
                  </a:lnTo>
                  <a:lnTo>
                    <a:pt x="5869305" y="1015238"/>
                  </a:lnTo>
                  <a:close/>
                </a:path>
                <a:path w="8782050" h="6268720">
                  <a:moveTo>
                    <a:pt x="6128004" y="4082923"/>
                  </a:moveTo>
                  <a:lnTo>
                    <a:pt x="6124448" y="4080637"/>
                  </a:lnTo>
                  <a:lnTo>
                    <a:pt x="6122670" y="4080637"/>
                  </a:lnTo>
                  <a:lnTo>
                    <a:pt x="6122670" y="4037203"/>
                  </a:lnTo>
                  <a:lnTo>
                    <a:pt x="6112129" y="4011041"/>
                  </a:lnTo>
                  <a:lnTo>
                    <a:pt x="6094349" y="3995801"/>
                  </a:lnTo>
                  <a:lnTo>
                    <a:pt x="6090793" y="4006723"/>
                  </a:lnTo>
                  <a:lnTo>
                    <a:pt x="6089015" y="4015359"/>
                  </a:lnTo>
                  <a:lnTo>
                    <a:pt x="6085459" y="4019804"/>
                  </a:lnTo>
                  <a:lnTo>
                    <a:pt x="6082030" y="4026281"/>
                  </a:lnTo>
                  <a:lnTo>
                    <a:pt x="6082030" y="4072001"/>
                  </a:lnTo>
                  <a:lnTo>
                    <a:pt x="6094349" y="4102481"/>
                  </a:lnTo>
                  <a:lnTo>
                    <a:pt x="6097905" y="4106799"/>
                  </a:lnTo>
                  <a:lnTo>
                    <a:pt x="6099683" y="4106799"/>
                  </a:lnTo>
                  <a:lnTo>
                    <a:pt x="6103239" y="4111117"/>
                  </a:lnTo>
                  <a:lnTo>
                    <a:pt x="6106795" y="4111117"/>
                  </a:lnTo>
                  <a:lnTo>
                    <a:pt x="6112129" y="4106799"/>
                  </a:lnTo>
                  <a:lnTo>
                    <a:pt x="6115685" y="4098163"/>
                  </a:lnTo>
                  <a:lnTo>
                    <a:pt x="6122670" y="4095877"/>
                  </a:lnTo>
                  <a:lnTo>
                    <a:pt x="6128004" y="4095877"/>
                  </a:lnTo>
                  <a:lnTo>
                    <a:pt x="6128004" y="4082923"/>
                  </a:lnTo>
                  <a:close/>
                </a:path>
                <a:path w="8782050" h="6268720">
                  <a:moveTo>
                    <a:pt x="6156198" y="215519"/>
                  </a:moveTo>
                  <a:lnTo>
                    <a:pt x="6124321" y="189357"/>
                  </a:lnTo>
                  <a:lnTo>
                    <a:pt x="6099429" y="158877"/>
                  </a:lnTo>
                  <a:lnTo>
                    <a:pt x="6081776" y="158877"/>
                  </a:lnTo>
                  <a:lnTo>
                    <a:pt x="6097651" y="189357"/>
                  </a:lnTo>
                  <a:lnTo>
                    <a:pt x="6118987" y="215519"/>
                  </a:lnTo>
                  <a:lnTo>
                    <a:pt x="6149086" y="235077"/>
                  </a:lnTo>
                  <a:lnTo>
                    <a:pt x="6149086" y="224155"/>
                  </a:lnTo>
                  <a:lnTo>
                    <a:pt x="6156198" y="224155"/>
                  </a:lnTo>
                  <a:lnTo>
                    <a:pt x="6156198" y="215519"/>
                  </a:lnTo>
                  <a:close/>
                </a:path>
                <a:path w="8782050" h="6268720">
                  <a:moveTo>
                    <a:pt x="6189853" y="67437"/>
                  </a:moveTo>
                  <a:lnTo>
                    <a:pt x="6180963" y="41402"/>
                  </a:lnTo>
                  <a:lnTo>
                    <a:pt x="6172073" y="19558"/>
                  </a:lnTo>
                  <a:lnTo>
                    <a:pt x="6156198" y="0"/>
                  </a:lnTo>
                  <a:lnTo>
                    <a:pt x="6156198" y="19558"/>
                  </a:lnTo>
                  <a:lnTo>
                    <a:pt x="6159754" y="30480"/>
                  </a:lnTo>
                  <a:lnTo>
                    <a:pt x="6161532" y="41402"/>
                  </a:lnTo>
                  <a:lnTo>
                    <a:pt x="6173851" y="56642"/>
                  </a:lnTo>
                  <a:lnTo>
                    <a:pt x="6173851" y="67437"/>
                  </a:lnTo>
                  <a:lnTo>
                    <a:pt x="6189853" y="67437"/>
                  </a:lnTo>
                  <a:close/>
                </a:path>
                <a:path w="8782050" h="6268720">
                  <a:moveTo>
                    <a:pt x="6359906" y="235077"/>
                  </a:moveTo>
                  <a:lnTo>
                    <a:pt x="6343904" y="230759"/>
                  </a:lnTo>
                  <a:lnTo>
                    <a:pt x="6326251" y="230759"/>
                  </a:lnTo>
                  <a:lnTo>
                    <a:pt x="6319139" y="224155"/>
                  </a:lnTo>
                  <a:lnTo>
                    <a:pt x="6310249" y="215519"/>
                  </a:lnTo>
                  <a:lnTo>
                    <a:pt x="6297930" y="219837"/>
                  </a:lnTo>
                  <a:lnTo>
                    <a:pt x="6292596" y="224155"/>
                  </a:lnTo>
                  <a:lnTo>
                    <a:pt x="6285484" y="230759"/>
                  </a:lnTo>
                  <a:lnTo>
                    <a:pt x="6280150" y="235077"/>
                  </a:lnTo>
                  <a:lnTo>
                    <a:pt x="6273038" y="243840"/>
                  </a:lnTo>
                  <a:lnTo>
                    <a:pt x="6264275" y="250317"/>
                  </a:lnTo>
                  <a:lnTo>
                    <a:pt x="6264275" y="261239"/>
                  </a:lnTo>
                  <a:lnTo>
                    <a:pt x="6267831" y="269875"/>
                  </a:lnTo>
                  <a:lnTo>
                    <a:pt x="6267831" y="276479"/>
                  </a:lnTo>
                  <a:lnTo>
                    <a:pt x="6269609" y="285115"/>
                  </a:lnTo>
                  <a:lnTo>
                    <a:pt x="6301486" y="280797"/>
                  </a:lnTo>
                  <a:lnTo>
                    <a:pt x="6331585" y="274320"/>
                  </a:lnTo>
                  <a:lnTo>
                    <a:pt x="6354572" y="259080"/>
                  </a:lnTo>
                  <a:lnTo>
                    <a:pt x="6354572" y="254635"/>
                  </a:lnTo>
                  <a:lnTo>
                    <a:pt x="6356350" y="250317"/>
                  </a:lnTo>
                  <a:lnTo>
                    <a:pt x="6356350" y="243840"/>
                  </a:lnTo>
                  <a:lnTo>
                    <a:pt x="6359906" y="235077"/>
                  </a:lnTo>
                  <a:close/>
                </a:path>
                <a:path w="8782050" h="6268720">
                  <a:moveTo>
                    <a:pt x="6475095" y="126238"/>
                  </a:moveTo>
                  <a:lnTo>
                    <a:pt x="6471539" y="95758"/>
                  </a:lnTo>
                  <a:lnTo>
                    <a:pt x="6464427" y="80518"/>
                  </a:lnTo>
                  <a:lnTo>
                    <a:pt x="6455537" y="71882"/>
                  </a:lnTo>
                  <a:lnTo>
                    <a:pt x="6443218" y="71882"/>
                  </a:lnTo>
                  <a:lnTo>
                    <a:pt x="6425438" y="67437"/>
                  </a:lnTo>
                  <a:lnTo>
                    <a:pt x="6406007" y="56642"/>
                  </a:lnTo>
                  <a:lnTo>
                    <a:pt x="6400673" y="52209"/>
                  </a:lnTo>
                  <a:lnTo>
                    <a:pt x="6397117" y="41402"/>
                  </a:lnTo>
                  <a:lnTo>
                    <a:pt x="6393561" y="34810"/>
                  </a:lnTo>
                  <a:lnTo>
                    <a:pt x="6391783" y="21717"/>
                  </a:lnTo>
                  <a:lnTo>
                    <a:pt x="6388227" y="15240"/>
                  </a:lnTo>
                  <a:lnTo>
                    <a:pt x="6381115" y="6477"/>
                  </a:lnTo>
                  <a:lnTo>
                    <a:pt x="6372352" y="0"/>
                  </a:lnTo>
                  <a:lnTo>
                    <a:pt x="6347460" y="50038"/>
                  </a:lnTo>
                  <a:lnTo>
                    <a:pt x="6326251" y="102362"/>
                  </a:lnTo>
                  <a:lnTo>
                    <a:pt x="6305042" y="167640"/>
                  </a:lnTo>
                  <a:lnTo>
                    <a:pt x="6310249" y="174117"/>
                  </a:lnTo>
                  <a:lnTo>
                    <a:pt x="6313805" y="182880"/>
                  </a:lnTo>
                  <a:lnTo>
                    <a:pt x="6319139" y="193675"/>
                  </a:lnTo>
                  <a:lnTo>
                    <a:pt x="6329807" y="187198"/>
                  </a:lnTo>
                  <a:lnTo>
                    <a:pt x="6335141" y="182880"/>
                  </a:lnTo>
                  <a:lnTo>
                    <a:pt x="6342126" y="174117"/>
                  </a:lnTo>
                  <a:lnTo>
                    <a:pt x="6343904" y="171958"/>
                  </a:lnTo>
                  <a:lnTo>
                    <a:pt x="6347460" y="163195"/>
                  </a:lnTo>
                  <a:lnTo>
                    <a:pt x="6354572" y="158877"/>
                  </a:lnTo>
                  <a:lnTo>
                    <a:pt x="6388227" y="141478"/>
                  </a:lnTo>
                  <a:lnTo>
                    <a:pt x="6467983" y="141478"/>
                  </a:lnTo>
                  <a:lnTo>
                    <a:pt x="6471539" y="137160"/>
                  </a:lnTo>
                  <a:lnTo>
                    <a:pt x="6471539" y="128397"/>
                  </a:lnTo>
                  <a:lnTo>
                    <a:pt x="6475095" y="126238"/>
                  </a:lnTo>
                  <a:close/>
                </a:path>
                <a:path w="8782050" h="6268720">
                  <a:moveTo>
                    <a:pt x="6604381" y="367919"/>
                  </a:moveTo>
                  <a:lnTo>
                    <a:pt x="6599047" y="337439"/>
                  </a:lnTo>
                  <a:lnTo>
                    <a:pt x="6591935" y="322199"/>
                  </a:lnTo>
                  <a:lnTo>
                    <a:pt x="6583172" y="319913"/>
                  </a:lnTo>
                  <a:lnTo>
                    <a:pt x="6574282" y="311277"/>
                  </a:lnTo>
                  <a:lnTo>
                    <a:pt x="6563614" y="300355"/>
                  </a:lnTo>
                  <a:lnTo>
                    <a:pt x="6563614" y="250317"/>
                  </a:lnTo>
                  <a:lnTo>
                    <a:pt x="6549517" y="235077"/>
                  </a:lnTo>
                  <a:lnTo>
                    <a:pt x="6536601" y="224155"/>
                  </a:lnTo>
                  <a:lnTo>
                    <a:pt x="6526403" y="215519"/>
                  </a:lnTo>
                  <a:lnTo>
                    <a:pt x="6508750" y="193675"/>
                  </a:lnTo>
                  <a:lnTo>
                    <a:pt x="6499860" y="198120"/>
                  </a:lnTo>
                  <a:lnTo>
                    <a:pt x="6492748" y="204597"/>
                  </a:lnTo>
                  <a:lnTo>
                    <a:pt x="6487414" y="213360"/>
                  </a:lnTo>
                  <a:lnTo>
                    <a:pt x="6480429" y="224155"/>
                  </a:lnTo>
                  <a:lnTo>
                    <a:pt x="6475095" y="224155"/>
                  </a:lnTo>
                  <a:lnTo>
                    <a:pt x="6476873" y="208915"/>
                  </a:lnTo>
                  <a:lnTo>
                    <a:pt x="6480429" y="200279"/>
                  </a:lnTo>
                  <a:lnTo>
                    <a:pt x="6483858" y="189357"/>
                  </a:lnTo>
                  <a:lnTo>
                    <a:pt x="6489192" y="182880"/>
                  </a:lnTo>
                  <a:lnTo>
                    <a:pt x="6496304" y="174117"/>
                  </a:lnTo>
                  <a:lnTo>
                    <a:pt x="6492748" y="171958"/>
                  </a:lnTo>
                  <a:lnTo>
                    <a:pt x="6487414" y="171958"/>
                  </a:lnTo>
                  <a:lnTo>
                    <a:pt x="6480429" y="167640"/>
                  </a:lnTo>
                  <a:lnTo>
                    <a:pt x="6475095" y="167640"/>
                  </a:lnTo>
                  <a:lnTo>
                    <a:pt x="6451981" y="182880"/>
                  </a:lnTo>
                  <a:lnTo>
                    <a:pt x="6421882" y="200279"/>
                  </a:lnTo>
                  <a:lnTo>
                    <a:pt x="6393561" y="208915"/>
                  </a:lnTo>
                  <a:lnTo>
                    <a:pt x="6391783" y="213360"/>
                  </a:lnTo>
                  <a:lnTo>
                    <a:pt x="6388227" y="213360"/>
                  </a:lnTo>
                  <a:lnTo>
                    <a:pt x="6388227" y="245999"/>
                  </a:lnTo>
                  <a:lnTo>
                    <a:pt x="6393561" y="265557"/>
                  </a:lnTo>
                  <a:lnTo>
                    <a:pt x="6391783" y="285115"/>
                  </a:lnTo>
                  <a:lnTo>
                    <a:pt x="6388227" y="296037"/>
                  </a:lnTo>
                  <a:lnTo>
                    <a:pt x="6381115" y="304800"/>
                  </a:lnTo>
                  <a:lnTo>
                    <a:pt x="6372352" y="311277"/>
                  </a:lnTo>
                  <a:lnTo>
                    <a:pt x="6359906" y="319913"/>
                  </a:lnTo>
                  <a:lnTo>
                    <a:pt x="6379337" y="341757"/>
                  </a:lnTo>
                  <a:lnTo>
                    <a:pt x="6409563" y="356997"/>
                  </a:lnTo>
                  <a:lnTo>
                    <a:pt x="6443218" y="372237"/>
                  </a:lnTo>
                  <a:lnTo>
                    <a:pt x="6476873" y="383159"/>
                  </a:lnTo>
                  <a:lnTo>
                    <a:pt x="6508750" y="402717"/>
                  </a:lnTo>
                  <a:lnTo>
                    <a:pt x="6529959" y="424434"/>
                  </a:lnTo>
                  <a:lnTo>
                    <a:pt x="6558280" y="422275"/>
                  </a:lnTo>
                  <a:lnTo>
                    <a:pt x="6574282" y="417957"/>
                  </a:lnTo>
                  <a:lnTo>
                    <a:pt x="6586728" y="407035"/>
                  </a:lnTo>
                  <a:lnTo>
                    <a:pt x="6591935" y="387477"/>
                  </a:lnTo>
                  <a:lnTo>
                    <a:pt x="6604381" y="367919"/>
                  </a:lnTo>
                  <a:close/>
                </a:path>
                <a:path w="8782050" h="6268720">
                  <a:moveTo>
                    <a:pt x="6712458" y="459232"/>
                  </a:moveTo>
                  <a:lnTo>
                    <a:pt x="6708902" y="433197"/>
                  </a:lnTo>
                  <a:lnTo>
                    <a:pt x="6703568" y="413512"/>
                  </a:lnTo>
                  <a:lnTo>
                    <a:pt x="6694678" y="398272"/>
                  </a:lnTo>
                  <a:lnTo>
                    <a:pt x="6684137" y="383159"/>
                  </a:lnTo>
                  <a:lnTo>
                    <a:pt x="6678803" y="361315"/>
                  </a:lnTo>
                  <a:lnTo>
                    <a:pt x="6669913" y="365633"/>
                  </a:lnTo>
                  <a:lnTo>
                    <a:pt x="6662801" y="365633"/>
                  </a:lnTo>
                  <a:lnTo>
                    <a:pt x="6659372" y="367919"/>
                  </a:lnTo>
                  <a:lnTo>
                    <a:pt x="6657594" y="376555"/>
                  </a:lnTo>
                  <a:lnTo>
                    <a:pt x="6650482" y="383159"/>
                  </a:lnTo>
                  <a:lnTo>
                    <a:pt x="6645148" y="376555"/>
                  </a:lnTo>
                  <a:lnTo>
                    <a:pt x="6641592" y="372237"/>
                  </a:lnTo>
                  <a:lnTo>
                    <a:pt x="6638036" y="365633"/>
                  </a:lnTo>
                  <a:lnTo>
                    <a:pt x="6634480" y="361315"/>
                  </a:lnTo>
                  <a:lnTo>
                    <a:pt x="6632702" y="350393"/>
                  </a:lnTo>
                  <a:lnTo>
                    <a:pt x="6632702" y="341757"/>
                  </a:lnTo>
                  <a:lnTo>
                    <a:pt x="6625590" y="341757"/>
                  </a:lnTo>
                  <a:lnTo>
                    <a:pt x="6625590" y="350393"/>
                  </a:lnTo>
                  <a:lnTo>
                    <a:pt x="6609715" y="372237"/>
                  </a:lnTo>
                  <a:lnTo>
                    <a:pt x="6604381" y="396113"/>
                  </a:lnTo>
                  <a:lnTo>
                    <a:pt x="6607937" y="424434"/>
                  </a:lnTo>
                  <a:lnTo>
                    <a:pt x="6607937" y="454914"/>
                  </a:lnTo>
                  <a:lnTo>
                    <a:pt x="6599047" y="485394"/>
                  </a:lnTo>
                  <a:lnTo>
                    <a:pt x="6591935" y="489712"/>
                  </a:lnTo>
                  <a:lnTo>
                    <a:pt x="6588506" y="494157"/>
                  </a:lnTo>
                  <a:lnTo>
                    <a:pt x="6586728" y="494157"/>
                  </a:lnTo>
                  <a:lnTo>
                    <a:pt x="6579616" y="498475"/>
                  </a:lnTo>
                  <a:lnTo>
                    <a:pt x="6576060" y="498475"/>
                  </a:lnTo>
                  <a:lnTo>
                    <a:pt x="6574282" y="500634"/>
                  </a:lnTo>
                  <a:lnTo>
                    <a:pt x="6570726" y="509397"/>
                  </a:lnTo>
                  <a:lnTo>
                    <a:pt x="6567170" y="515874"/>
                  </a:lnTo>
                  <a:lnTo>
                    <a:pt x="6563614" y="535432"/>
                  </a:lnTo>
                  <a:lnTo>
                    <a:pt x="6591935" y="531114"/>
                  </a:lnTo>
                  <a:lnTo>
                    <a:pt x="6625590" y="524637"/>
                  </a:lnTo>
                  <a:lnTo>
                    <a:pt x="6659372" y="515874"/>
                  </a:lnTo>
                  <a:lnTo>
                    <a:pt x="6687693" y="500634"/>
                  </a:lnTo>
                  <a:lnTo>
                    <a:pt x="6707124" y="485394"/>
                  </a:lnTo>
                  <a:lnTo>
                    <a:pt x="6708902" y="478917"/>
                  </a:lnTo>
                  <a:lnTo>
                    <a:pt x="6708902" y="467995"/>
                  </a:lnTo>
                  <a:lnTo>
                    <a:pt x="6712458" y="463677"/>
                  </a:lnTo>
                  <a:lnTo>
                    <a:pt x="6712458" y="459232"/>
                  </a:lnTo>
                  <a:close/>
                </a:path>
                <a:path w="8782050" h="6268720">
                  <a:moveTo>
                    <a:pt x="7052818" y="4527029"/>
                  </a:moveTo>
                  <a:lnTo>
                    <a:pt x="7049262" y="4514329"/>
                  </a:lnTo>
                  <a:lnTo>
                    <a:pt x="7043928" y="4514329"/>
                  </a:lnTo>
                  <a:lnTo>
                    <a:pt x="7036943" y="4501629"/>
                  </a:lnTo>
                  <a:lnTo>
                    <a:pt x="7012051" y="4501629"/>
                  </a:lnTo>
                  <a:lnTo>
                    <a:pt x="7010273" y="4514329"/>
                  </a:lnTo>
                  <a:lnTo>
                    <a:pt x="6990842" y="4514329"/>
                  </a:lnTo>
                  <a:lnTo>
                    <a:pt x="6990842" y="4539729"/>
                  </a:lnTo>
                  <a:lnTo>
                    <a:pt x="7031609" y="4539729"/>
                  </a:lnTo>
                  <a:lnTo>
                    <a:pt x="7047484" y="4527029"/>
                  </a:lnTo>
                  <a:lnTo>
                    <a:pt x="7052818" y="4527029"/>
                  </a:lnTo>
                  <a:close/>
                </a:path>
                <a:path w="8782050" h="6268720">
                  <a:moveTo>
                    <a:pt x="7052818" y="4120629"/>
                  </a:moveTo>
                  <a:lnTo>
                    <a:pt x="7043928" y="4095229"/>
                  </a:lnTo>
                  <a:lnTo>
                    <a:pt x="7024497" y="4069829"/>
                  </a:lnTo>
                  <a:lnTo>
                    <a:pt x="7003288" y="4057129"/>
                  </a:lnTo>
                  <a:lnTo>
                    <a:pt x="6985508" y="4057129"/>
                  </a:lnTo>
                  <a:lnTo>
                    <a:pt x="6974840" y="4069829"/>
                  </a:lnTo>
                  <a:lnTo>
                    <a:pt x="6966077" y="4095229"/>
                  </a:lnTo>
                  <a:lnTo>
                    <a:pt x="6957187" y="4107929"/>
                  </a:lnTo>
                  <a:lnTo>
                    <a:pt x="6950075" y="4133329"/>
                  </a:lnTo>
                  <a:lnTo>
                    <a:pt x="6919976" y="4133329"/>
                  </a:lnTo>
                  <a:lnTo>
                    <a:pt x="6919976" y="4146029"/>
                  </a:lnTo>
                  <a:lnTo>
                    <a:pt x="6916420" y="4146029"/>
                  </a:lnTo>
                  <a:lnTo>
                    <a:pt x="6916420" y="4158729"/>
                  </a:lnTo>
                  <a:lnTo>
                    <a:pt x="6911086" y="4158729"/>
                  </a:lnTo>
                  <a:lnTo>
                    <a:pt x="6903974" y="4171429"/>
                  </a:lnTo>
                  <a:lnTo>
                    <a:pt x="6864985" y="4171429"/>
                  </a:lnTo>
                  <a:lnTo>
                    <a:pt x="6849110" y="4209529"/>
                  </a:lnTo>
                  <a:lnTo>
                    <a:pt x="6811899" y="4209529"/>
                  </a:lnTo>
                  <a:lnTo>
                    <a:pt x="6795897" y="4222229"/>
                  </a:lnTo>
                  <a:lnTo>
                    <a:pt x="6799453" y="4273029"/>
                  </a:lnTo>
                  <a:lnTo>
                    <a:pt x="6815455" y="4323829"/>
                  </a:lnTo>
                  <a:lnTo>
                    <a:pt x="6836664" y="4349229"/>
                  </a:lnTo>
                  <a:lnTo>
                    <a:pt x="6858000" y="4361929"/>
                  </a:lnTo>
                  <a:lnTo>
                    <a:pt x="6902196" y="4361929"/>
                  </a:lnTo>
                  <a:lnTo>
                    <a:pt x="6919976" y="4374629"/>
                  </a:lnTo>
                  <a:lnTo>
                    <a:pt x="6939407" y="4387329"/>
                  </a:lnTo>
                  <a:lnTo>
                    <a:pt x="6969506" y="4387329"/>
                  </a:lnTo>
                  <a:lnTo>
                    <a:pt x="6978396" y="4374629"/>
                  </a:lnTo>
                  <a:lnTo>
                    <a:pt x="6994398" y="4336529"/>
                  </a:lnTo>
                  <a:lnTo>
                    <a:pt x="7003288" y="4298429"/>
                  </a:lnTo>
                  <a:lnTo>
                    <a:pt x="7019163" y="4260329"/>
                  </a:lnTo>
                  <a:lnTo>
                    <a:pt x="7022719" y="4247629"/>
                  </a:lnTo>
                  <a:lnTo>
                    <a:pt x="7047484" y="4247629"/>
                  </a:lnTo>
                  <a:lnTo>
                    <a:pt x="7035165" y="4209529"/>
                  </a:lnTo>
                  <a:lnTo>
                    <a:pt x="7022719" y="4184129"/>
                  </a:lnTo>
                  <a:lnTo>
                    <a:pt x="7012051" y="4146029"/>
                  </a:lnTo>
                  <a:lnTo>
                    <a:pt x="7024497" y="4146029"/>
                  </a:lnTo>
                  <a:lnTo>
                    <a:pt x="7035165" y="4133329"/>
                  </a:lnTo>
                  <a:lnTo>
                    <a:pt x="7043928" y="4120629"/>
                  </a:lnTo>
                  <a:lnTo>
                    <a:pt x="7052818" y="4120629"/>
                  </a:lnTo>
                  <a:close/>
                </a:path>
                <a:path w="8782050" h="6268720">
                  <a:moveTo>
                    <a:pt x="7068820" y="3942829"/>
                  </a:moveTo>
                  <a:lnTo>
                    <a:pt x="7065264" y="3930129"/>
                  </a:lnTo>
                  <a:lnTo>
                    <a:pt x="7059930" y="3930129"/>
                  </a:lnTo>
                  <a:lnTo>
                    <a:pt x="7052818" y="3917429"/>
                  </a:lnTo>
                  <a:lnTo>
                    <a:pt x="7040372" y="3955529"/>
                  </a:lnTo>
                  <a:lnTo>
                    <a:pt x="7019163" y="3980929"/>
                  </a:lnTo>
                  <a:lnTo>
                    <a:pt x="6999732" y="4006329"/>
                  </a:lnTo>
                  <a:lnTo>
                    <a:pt x="7022719" y="3993629"/>
                  </a:lnTo>
                  <a:lnTo>
                    <a:pt x="7036943" y="3980929"/>
                  </a:lnTo>
                  <a:lnTo>
                    <a:pt x="7049262" y="3955529"/>
                  </a:lnTo>
                  <a:lnTo>
                    <a:pt x="7068820" y="3942829"/>
                  </a:lnTo>
                  <a:close/>
                </a:path>
                <a:path w="8782050" h="6268720">
                  <a:moveTo>
                    <a:pt x="7093585" y="4552429"/>
                  </a:moveTo>
                  <a:lnTo>
                    <a:pt x="7059930" y="4552429"/>
                  </a:lnTo>
                  <a:lnTo>
                    <a:pt x="7047484" y="4539729"/>
                  </a:lnTo>
                  <a:lnTo>
                    <a:pt x="7052818" y="4552429"/>
                  </a:lnTo>
                  <a:lnTo>
                    <a:pt x="7059930" y="4565129"/>
                  </a:lnTo>
                  <a:lnTo>
                    <a:pt x="7068820" y="4565129"/>
                  </a:lnTo>
                  <a:lnTo>
                    <a:pt x="7077583" y="4577829"/>
                  </a:lnTo>
                  <a:lnTo>
                    <a:pt x="7086473" y="4577829"/>
                  </a:lnTo>
                  <a:lnTo>
                    <a:pt x="7086473" y="4565129"/>
                  </a:lnTo>
                  <a:lnTo>
                    <a:pt x="7093585" y="4565129"/>
                  </a:lnTo>
                  <a:lnTo>
                    <a:pt x="7093585" y="4552429"/>
                  </a:lnTo>
                  <a:close/>
                </a:path>
                <a:path w="8782050" h="6268720">
                  <a:moveTo>
                    <a:pt x="7127240" y="3490849"/>
                  </a:moveTo>
                  <a:lnTo>
                    <a:pt x="7123684" y="3484245"/>
                  </a:lnTo>
                  <a:lnTo>
                    <a:pt x="7120128" y="3475609"/>
                  </a:lnTo>
                  <a:lnTo>
                    <a:pt x="7114794" y="3469005"/>
                  </a:lnTo>
                  <a:lnTo>
                    <a:pt x="7081139" y="3525647"/>
                  </a:lnTo>
                  <a:lnTo>
                    <a:pt x="7084695" y="3556127"/>
                  </a:lnTo>
                  <a:lnTo>
                    <a:pt x="7090029" y="3573526"/>
                  </a:lnTo>
                  <a:lnTo>
                    <a:pt x="7102475" y="3593084"/>
                  </a:lnTo>
                  <a:lnTo>
                    <a:pt x="7127240" y="3517011"/>
                  </a:lnTo>
                  <a:lnTo>
                    <a:pt x="7127240" y="3490849"/>
                  </a:lnTo>
                  <a:close/>
                </a:path>
                <a:path w="8782050" h="6268720">
                  <a:moveTo>
                    <a:pt x="7148449" y="4527029"/>
                  </a:moveTo>
                  <a:lnTo>
                    <a:pt x="7145020" y="4514329"/>
                  </a:lnTo>
                  <a:lnTo>
                    <a:pt x="7145020" y="4501629"/>
                  </a:lnTo>
                  <a:lnTo>
                    <a:pt x="7136130" y="4501629"/>
                  </a:lnTo>
                  <a:lnTo>
                    <a:pt x="7120128" y="4514329"/>
                  </a:lnTo>
                  <a:lnTo>
                    <a:pt x="7074154" y="4514329"/>
                  </a:lnTo>
                  <a:lnTo>
                    <a:pt x="7072376" y="4527029"/>
                  </a:lnTo>
                  <a:lnTo>
                    <a:pt x="7068820" y="4527029"/>
                  </a:lnTo>
                  <a:lnTo>
                    <a:pt x="7090029" y="4539729"/>
                  </a:lnTo>
                  <a:lnTo>
                    <a:pt x="7114794" y="4539729"/>
                  </a:lnTo>
                  <a:lnTo>
                    <a:pt x="7136130" y="4527029"/>
                  </a:lnTo>
                  <a:lnTo>
                    <a:pt x="7148449" y="4527029"/>
                  </a:lnTo>
                  <a:close/>
                </a:path>
                <a:path w="8782050" h="6268720">
                  <a:moveTo>
                    <a:pt x="7169785" y="3930129"/>
                  </a:moveTo>
                  <a:lnTo>
                    <a:pt x="7148449" y="3930129"/>
                  </a:lnTo>
                  <a:lnTo>
                    <a:pt x="7148449" y="3904729"/>
                  </a:lnTo>
                  <a:lnTo>
                    <a:pt x="7118350" y="3904729"/>
                  </a:lnTo>
                  <a:lnTo>
                    <a:pt x="7114794" y="3917429"/>
                  </a:lnTo>
                  <a:lnTo>
                    <a:pt x="7114794" y="3942829"/>
                  </a:lnTo>
                  <a:lnTo>
                    <a:pt x="7127240" y="3942829"/>
                  </a:lnTo>
                  <a:lnTo>
                    <a:pt x="7130796" y="3955529"/>
                  </a:lnTo>
                  <a:lnTo>
                    <a:pt x="7130796" y="3968229"/>
                  </a:lnTo>
                  <a:lnTo>
                    <a:pt x="7136130" y="3980929"/>
                  </a:lnTo>
                  <a:lnTo>
                    <a:pt x="7145020" y="3980929"/>
                  </a:lnTo>
                  <a:lnTo>
                    <a:pt x="7155561" y="3968229"/>
                  </a:lnTo>
                  <a:lnTo>
                    <a:pt x="7160895" y="3955529"/>
                  </a:lnTo>
                  <a:lnTo>
                    <a:pt x="7164451" y="3955529"/>
                  </a:lnTo>
                  <a:lnTo>
                    <a:pt x="7169785" y="3930129"/>
                  </a:lnTo>
                  <a:close/>
                </a:path>
                <a:path w="8782050" h="6268720">
                  <a:moveTo>
                    <a:pt x="7194550" y="4234929"/>
                  </a:moveTo>
                  <a:lnTo>
                    <a:pt x="7143242" y="4234929"/>
                  </a:lnTo>
                  <a:lnTo>
                    <a:pt x="7123684" y="4234929"/>
                  </a:lnTo>
                  <a:lnTo>
                    <a:pt x="7086473" y="4234929"/>
                  </a:lnTo>
                  <a:lnTo>
                    <a:pt x="7074154" y="4247629"/>
                  </a:lnTo>
                  <a:lnTo>
                    <a:pt x="7061708" y="4285729"/>
                  </a:lnTo>
                  <a:lnTo>
                    <a:pt x="7040372" y="4336529"/>
                  </a:lnTo>
                  <a:lnTo>
                    <a:pt x="7040372" y="4349229"/>
                  </a:lnTo>
                  <a:lnTo>
                    <a:pt x="7047484" y="4374629"/>
                  </a:lnTo>
                  <a:lnTo>
                    <a:pt x="7052818" y="4387329"/>
                  </a:lnTo>
                  <a:lnTo>
                    <a:pt x="7056374" y="4400029"/>
                  </a:lnTo>
                  <a:lnTo>
                    <a:pt x="7052818" y="4425429"/>
                  </a:lnTo>
                  <a:lnTo>
                    <a:pt x="7059930" y="4425429"/>
                  </a:lnTo>
                  <a:lnTo>
                    <a:pt x="7059930" y="4438129"/>
                  </a:lnTo>
                  <a:lnTo>
                    <a:pt x="7086473" y="4438129"/>
                  </a:lnTo>
                  <a:lnTo>
                    <a:pt x="7086473" y="4349229"/>
                  </a:lnTo>
                  <a:lnTo>
                    <a:pt x="7102475" y="4374629"/>
                  </a:lnTo>
                  <a:lnTo>
                    <a:pt x="7118350" y="4400029"/>
                  </a:lnTo>
                  <a:lnTo>
                    <a:pt x="7136130" y="4425429"/>
                  </a:lnTo>
                  <a:lnTo>
                    <a:pt x="7143242" y="4425429"/>
                  </a:lnTo>
                  <a:lnTo>
                    <a:pt x="7148449" y="4438129"/>
                  </a:lnTo>
                  <a:lnTo>
                    <a:pt x="7148449" y="4425429"/>
                  </a:lnTo>
                  <a:lnTo>
                    <a:pt x="7155561" y="4425429"/>
                  </a:lnTo>
                  <a:lnTo>
                    <a:pt x="7148449" y="4387329"/>
                  </a:lnTo>
                  <a:lnTo>
                    <a:pt x="7143242" y="4361929"/>
                  </a:lnTo>
                  <a:lnTo>
                    <a:pt x="7130796" y="4349229"/>
                  </a:lnTo>
                  <a:lnTo>
                    <a:pt x="7120128" y="4323829"/>
                  </a:lnTo>
                  <a:lnTo>
                    <a:pt x="7145020" y="4298429"/>
                  </a:lnTo>
                  <a:lnTo>
                    <a:pt x="7160895" y="4298429"/>
                  </a:lnTo>
                  <a:lnTo>
                    <a:pt x="7160895" y="4273029"/>
                  </a:lnTo>
                  <a:lnTo>
                    <a:pt x="7093585" y="4298429"/>
                  </a:lnTo>
                  <a:lnTo>
                    <a:pt x="7090029" y="4298429"/>
                  </a:lnTo>
                  <a:lnTo>
                    <a:pt x="7086473" y="4285729"/>
                  </a:lnTo>
                  <a:lnTo>
                    <a:pt x="7081139" y="4285729"/>
                  </a:lnTo>
                  <a:lnTo>
                    <a:pt x="7081139" y="4260329"/>
                  </a:lnTo>
                  <a:lnTo>
                    <a:pt x="7176897" y="4260329"/>
                  </a:lnTo>
                  <a:lnTo>
                    <a:pt x="7185660" y="4247629"/>
                  </a:lnTo>
                  <a:lnTo>
                    <a:pt x="7194550" y="4234929"/>
                  </a:lnTo>
                  <a:close/>
                </a:path>
                <a:path w="8782050" h="6268720">
                  <a:moveTo>
                    <a:pt x="7205218" y="4209529"/>
                  </a:moveTo>
                  <a:lnTo>
                    <a:pt x="7194550" y="4209529"/>
                  </a:lnTo>
                  <a:lnTo>
                    <a:pt x="7176897" y="4222229"/>
                  </a:lnTo>
                  <a:lnTo>
                    <a:pt x="7205218" y="4222229"/>
                  </a:lnTo>
                  <a:lnTo>
                    <a:pt x="7205218" y="4209529"/>
                  </a:lnTo>
                  <a:close/>
                </a:path>
                <a:path w="8782050" h="6268720">
                  <a:moveTo>
                    <a:pt x="7217537" y="3930129"/>
                  </a:moveTo>
                  <a:lnTo>
                    <a:pt x="7205218" y="3904729"/>
                  </a:lnTo>
                  <a:lnTo>
                    <a:pt x="7189216" y="3879329"/>
                  </a:lnTo>
                  <a:lnTo>
                    <a:pt x="7176897" y="3866629"/>
                  </a:lnTo>
                  <a:lnTo>
                    <a:pt x="7172147" y="3841229"/>
                  </a:lnTo>
                  <a:lnTo>
                    <a:pt x="7169785" y="3828529"/>
                  </a:lnTo>
                  <a:lnTo>
                    <a:pt x="7120128" y="3828529"/>
                  </a:lnTo>
                  <a:lnTo>
                    <a:pt x="7120128" y="3815829"/>
                  </a:lnTo>
                  <a:lnTo>
                    <a:pt x="7114794" y="3815829"/>
                  </a:lnTo>
                  <a:lnTo>
                    <a:pt x="7118350" y="3777729"/>
                  </a:lnTo>
                  <a:lnTo>
                    <a:pt x="7123684" y="3752329"/>
                  </a:lnTo>
                  <a:lnTo>
                    <a:pt x="7127240" y="3726929"/>
                  </a:lnTo>
                  <a:lnTo>
                    <a:pt x="7127240" y="3688829"/>
                  </a:lnTo>
                  <a:lnTo>
                    <a:pt x="7106031" y="3688829"/>
                  </a:lnTo>
                  <a:lnTo>
                    <a:pt x="7097141" y="3701529"/>
                  </a:lnTo>
                  <a:lnTo>
                    <a:pt x="7086473" y="3701529"/>
                  </a:lnTo>
                  <a:lnTo>
                    <a:pt x="7074154" y="3739629"/>
                  </a:lnTo>
                  <a:lnTo>
                    <a:pt x="7072376" y="3777729"/>
                  </a:lnTo>
                  <a:lnTo>
                    <a:pt x="7074154" y="3815829"/>
                  </a:lnTo>
                  <a:lnTo>
                    <a:pt x="7084695" y="3853929"/>
                  </a:lnTo>
                  <a:lnTo>
                    <a:pt x="7093585" y="3879329"/>
                  </a:lnTo>
                  <a:lnTo>
                    <a:pt x="7097141" y="3879329"/>
                  </a:lnTo>
                  <a:lnTo>
                    <a:pt x="7098919" y="3892029"/>
                  </a:lnTo>
                  <a:lnTo>
                    <a:pt x="7102475" y="3892029"/>
                  </a:lnTo>
                  <a:lnTo>
                    <a:pt x="7102475" y="3879329"/>
                  </a:lnTo>
                  <a:lnTo>
                    <a:pt x="7109587" y="3853929"/>
                  </a:lnTo>
                  <a:lnTo>
                    <a:pt x="7109587" y="3841229"/>
                  </a:lnTo>
                  <a:lnTo>
                    <a:pt x="7145020" y="3866629"/>
                  </a:lnTo>
                  <a:lnTo>
                    <a:pt x="7176897" y="3892029"/>
                  </a:lnTo>
                  <a:lnTo>
                    <a:pt x="7182104" y="3892029"/>
                  </a:lnTo>
                  <a:lnTo>
                    <a:pt x="7180453" y="3904729"/>
                  </a:lnTo>
                  <a:lnTo>
                    <a:pt x="7173341" y="3904729"/>
                  </a:lnTo>
                  <a:lnTo>
                    <a:pt x="7169785" y="3917429"/>
                  </a:lnTo>
                  <a:lnTo>
                    <a:pt x="7169785" y="3930129"/>
                  </a:lnTo>
                  <a:lnTo>
                    <a:pt x="7173341" y="3942829"/>
                  </a:lnTo>
                  <a:lnTo>
                    <a:pt x="7180453" y="3942829"/>
                  </a:lnTo>
                  <a:lnTo>
                    <a:pt x="7182104" y="3955529"/>
                  </a:lnTo>
                  <a:lnTo>
                    <a:pt x="7192772" y="3942829"/>
                  </a:lnTo>
                  <a:lnTo>
                    <a:pt x="7198106" y="3942829"/>
                  </a:lnTo>
                  <a:lnTo>
                    <a:pt x="7198106" y="3930129"/>
                  </a:lnTo>
                  <a:lnTo>
                    <a:pt x="7217537" y="3930129"/>
                  </a:lnTo>
                  <a:close/>
                </a:path>
                <a:path w="8782050" h="6268720">
                  <a:moveTo>
                    <a:pt x="7231761" y="4044429"/>
                  </a:moveTo>
                  <a:lnTo>
                    <a:pt x="7229983" y="4031729"/>
                  </a:lnTo>
                  <a:lnTo>
                    <a:pt x="7229983" y="3993629"/>
                  </a:lnTo>
                  <a:lnTo>
                    <a:pt x="7219315" y="3980929"/>
                  </a:lnTo>
                  <a:lnTo>
                    <a:pt x="7205218" y="3955529"/>
                  </a:lnTo>
                  <a:lnTo>
                    <a:pt x="7189216" y="3980929"/>
                  </a:lnTo>
                  <a:lnTo>
                    <a:pt x="7168007" y="3993629"/>
                  </a:lnTo>
                  <a:lnTo>
                    <a:pt x="7145020" y="4006329"/>
                  </a:lnTo>
                  <a:lnTo>
                    <a:pt x="7120128" y="4019029"/>
                  </a:lnTo>
                  <a:lnTo>
                    <a:pt x="7120128" y="4031729"/>
                  </a:lnTo>
                  <a:lnTo>
                    <a:pt x="7114794" y="4031729"/>
                  </a:lnTo>
                  <a:lnTo>
                    <a:pt x="7114794" y="4057129"/>
                  </a:lnTo>
                  <a:lnTo>
                    <a:pt x="7127240" y="4044429"/>
                  </a:lnTo>
                  <a:lnTo>
                    <a:pt x="7139686" y="4044429"/>
                  </a:lnTo>
                  <a:lnTo>
                    <a:pt x="7152005" y="4031729"/>
                  </a:lnTo>
                  <a:lnTo>
                    <a:pt x="7160895" y="4031729"/>
                  </a:lnTo>
                  <a:lnTo>
                    <a:pt x="7168007" y="4044429"/>
                  </a:lnTo>
                  <a:lnTo>
                    <a:pt x="7169785" y="4057129"/>
                  </a:lnTo>
                  <a:lnTo>
                    <a:pt x="7173341" y="4057129"/>
                  </a:lnTo>
                  <a:lnTo>
                    <a:pt x="7176897" y="4069829"/>
                  </a:lnTo>
                  <a:lnTo>
                    <a:pt x="7185660" y="4082529"/>
                  </a:lnTo>
                  <a:lnTo>
                    <a:pt x="7194550" y="4082529"/>
                  </a:lnTo>
                  <a:lnTo>
                    <a:pt x="7194550" y="4095229"/>
                  </a:lnTo>
                  <a:lnTo>
                    <a:pt x="7210552" y="4095229"/>
                  </a:lnTo>
                  <a:lnTo>
                    <a:pt x="7210552" y="4069829"/>
                  </a:lnTo>
                  <a:lnTo>
                    <a:pt x="7214108" y="4069829"/>
                  </a:lnTo>
                  <a:lnTo>
                    <a:pt x="7206996" y="4057129"/>
                  </a:lnTo>
                  <a:lnTo>
                    <a:pt x="7214108" y="4057129"/>
                  </a:lnTo>
                  <a:lnTo>
                    <a:pt x="7217537" y="4069829"/>
                  </a:lnTo>
                  <a:lnTo>
                    <a:pt x="7222871" y="4057129"/>
                  </a:lnTo>
                  <a:lnTo>
                    <a:pt x="7229983" y="4057129"/>
                  </a:lnTo>
                  <a:lnTo>
                    <a:pt x="7231761" y="4044429"/>
                  </a:lnTo>
                  <a:close/>
                </a:path>
                <a:path w="8782050" h="6268720">
                  <a:moveTo>
                    <a:pt x="7244207" y="4514329"/>
                  </a:moveTo>
                  <a:lnTo>
                    <a:pt x="7217537" y="4514329"/>
                  </a:lnTo>
                  <a:lnTo>
                    <a:pt x="7185660" y="4539729"/>
                  </a:lnTo>
                  <a:lnTo>
                    <a:pt x="7155561" y="4565129"/>
                  </a:lnTo>
                  <a:lnTo>
                    <a:pt x="7160895" y="4565129"/>
                  </a:lnTo>
                  <a:lnTo>
                    <a:pt x="7164451" y="4577829"/>
                  </a:lnTo>
                  <a:lnTo>
                    <a:pt x="7176897" y="4577829"/>
                  </a:lnTo>
                  <a:lnTo>
                    <a:pt x="7198106" y="4552429"/>
                  </a:lnTo>
                  <a:lnTo>
                    <a:pt x="7222871" y="4539729"/>
                  </a:lnTo>
                  <a:lnTo>
                    <a:pt x="7244207" y="4514329"/>
                  </a:lnTo>
                  <a:close/>
                </a:path>
                <a:path w="8782050" h="6268720">
                  <a:moveTo>
                    <a:pt x="7251319" y="3190494"/>
                  </a:moveTo>
                  <a:lnTo>
                    <a:pt x="7229983" y="3190494"/>
                  </a:lnTo>
                  <a:lnTo>
                    <a:pt x="7229983" y="3199130"/>
                  </a:lnTo>
                  <a:lnTo>
                    <a:pt x="7222871" y="3199130"/>
                  </a:lnTo>
                  <a:lnTo>
                    <a:pt x="7222871" y="3216529"/>
                  </a:lnTo>
                  <a:lnTo>
                    <a:pt x="7251319" y="3216529"/>
                  </a:lnTo>
                  <a:lnTo>
                    <a:pt x="7251319" y="3190494"/>
                  </a:lnTo>
                  <a:close/>
                </a:path>
                <a:path w="8782050" h="6268720">
                  <a:moveTo>
                    <a:pt x="7256526" y="4361929"/>
                  </a:moveTo>
                  <a:lnTo>
                    <a:pt x="7254748" y="4361929"/>
                  </a:lnTo>
                  <a:lnTo>
                    <a:pt x="7251319" y="4349229"/>
                  </a:lnTo>
                  <a:lnTo>
                    <a:pt x="7222871" y="4349229"/>
                  </a:lnTo>
                  <a:lnTo>
                    <a:pt x="7222871" y="4374629"/>
                  </a:lnTo>
                  <a:lnTo>
                    <a:pt x="7256526" y="4374629"/>
                  </a:lnTo>
                  <a:lnTo>
                    <a:pt x="7256526" y="4361929"/>
                  </a:lnTo>
                  <a:close/>
                </a:path>
                <a:path w="8782050" h="6268720">
                  <a:moveTo>
                    <a:pt x="7290181" y="4222229"/>
                  </a:moveTo>
                  <a:lnTo>
                    <a:pt x="7288403" y="4222229"/>
                  </a:lnTo>
                  <a:lnTo>
                    <a:pt x="7281418" y="4209529"/>
                  </a:lnTo>
                  <a:lnTo>
                    <a:pt x="7276084" y="4209529"/>
                  </a:lnTo>
                  <a:lnTo>
                    <a:pt x="7263638" y="4196829"/>
                  </a:lnTo>
                  <a:lnTo>
                    <a:pt x="7260082" y="4222229"/>
                  </a:lnTo>
                  <a:lnTo>
                    <a:pt x="7260082" y="4247629"/>
                  </a:lnTo>
                  <a:lnTo>
                    <a:pt x="7272528" y="4273029"/>
                  </a:lnTo>
                  <a:lnTo>
                    <a:pt x="7272528" y="4298429"/>
                  </a:lnTo>
                  <a:lnTo>
                    <a:pt x="7279640" y="4285729"/>
                  </a:lnTo>
                  <a:lnTo>
                    <a:pt x="7281418" y="4285729"/>
                  </a:lnTo>
                  <a:lnTo>
                    <a:pt x="7281418" y="4273029"/>
                  </a:lnTo>
                  <a:lnTo>
                    <a:pt x="7284974" y="4260329"/>
                  </a:lnTo>
                  <a:lnTo>
                    <a:pt x="7290181" y="4260329"/>
                  </a:lnTo>
                  <a:lnTo>
                    <a:pt x="7290181" y="4222229"/>
                  </a:lnTo>
                  <a:close/>
                </a:path>
                <a:path w="8782050" h="6268720">
                  <a:moveTo>
                    <a:pt x="7325614" y="3307969"/>
                  </a:moveTo>
                  <a:lnTo>
                    <a:pt x="7322185" y="3301492"/>
                  </a:lnTo>
                  <a:lnTo>
                    <a:pt x="7322185" y="3297174"/>
                  </a:lnTo>
                  <a:lnTo>
                    <a:pt x="7318629" y="3297174"/>
                  </a:lnTo>
                  <a:lnTo>
                    <a:pt x="7313295" y="3292729"/>
                  </a:lnTo>
                  <a:lnTo>
                    <a:pt x="7309739" y="3305810"/>
                  </a:lnTo>
                  <a:lnTo>
                    <a:pt x="7306183" y="3312287"/>
                  </a:lnTo>
                  <a:lnTo>
                    <a:pt x="7302627" y="3321050"/>
                  </a:lnTo>
                  <a:lnTo>
                    <a:pt x="7297293" y="3323209"/>
                  </a:lnTo>
                  <a:lnTo>
                    <a:pt x="7297293" y="3349371"/>
                  </a:lnTo>
                  <a:lnTo>
                    <a:pt x="7313295" y="3349371"/>
                  </a:lnTo>
                  <a:lnTo>
                    <a:pt x="7315073" y="3338449"/>
                  </a:lnTo>
                  <a:lnTo>
                    <a:pt x="7322185" y="3327527"/>
                  </a:lnTo>
                  <a:lnTo>
                    <a:pt x="7325614" y="3316732"/>
                  </a:lnTo>
                  <a:lnTo>
                    <a:pt x="7325614" y="3307969"/>
                  </a:lnTo>
                  <a:close/>
                </a:path>
                <a:path w="8782050" h="6268720">
                  <a:moveTo>
                    <a:pt x="7346950" y="4387329"/>
                  </a:moveTo>
                  <a:lnTo>
                    <a:pt x="7343394" y="4374629"/>
                  </a:lnTo>
                  <a:lnTo>
                    <a:pt x="7343394" y="4361929"/>
                  </a:lnTo>
                  <a:lnTo>
                    <a:pt x="7339838" y="4361929"/>
                  </a:lnTo>
                  <a:lnTo>
                    <a:pt x="7339838" y="4349229"/>
                  </a:lnTo>
                  <a:lnTo>
                    <a:pt x="7272528" y="4349229"/>
                  </a:lnTo>
                  <a:lnTo>
                    <a:pt x="7272528" y="4361929"/>
                  </a:lnTo>
                  <a:lnTo>
                    <a:pt x="7300849" y="4361929"/>
                  </a:lnTo>
                  <a:lnTo>
                    <a:pt x="7322185" y="4374629"/>
                  </a:lnTo>
                  <a:lnTo>
                    <a:pt x="7339838" y="4387329"/>
                  </a:lnTo>
                  <a:lnTo>
                    <a:pt x="7346950" y="4387329"/>
                  </a:lnTo>
                  <a:close/>
                </a:path>
                <a:path w="8782050" h="6268720">
                  <a:moveTo>
                    <a:pt x="7449693" y="4438129"/>
                  </a:moveTo>
                  <a:lnTo>
                    <a:pt x="7426706" y="4425429"/>
                  </a:lnTo>
                  <a:lnTo>
                    <a:pt x="7426706" y="4476229"/>
                  </a:lnTo>
                  <a:lnTo>
                    <a:pt x="7433691" y="4463529"/>
                  </a:lnTo>
                  <a:lnTo>
                    <a:pt x="7449693" y="4450829"/>
                  </a:lnTo>
                  <a:lnTo>
                    <a:pt x="7449693" y="4438129"/>
                  </a:lnTo>
                  <a:close/>
                </a:path>
                <a:path w="8782050" h="6268720">
                  <a:moveTo>
                    <a:pt x="7578979" y="951738"/>
                  </a:moveTo>
                  <a:lnTo>
                    <a:pt x="7557770" y="939038"/>
                  </a:lnTo>
                  <a:lnTo>
                    <a:pt x="7550658" y="964438"/>
                  </a:lnTo>
                  <a:lnTo>
                    <a:pt x="7578979" y="964438"/>
                  </a:lnTo>
                  <a:lnTo>
                    <a:pt x="7578979" y="951738"/>
                  </a:lnTo>
                  <a:close/>
                </a:path>
                <a:path w="8782050" h="6268720">
                  <a:moveTo>
                    <a:pt x="7652893" y="1045210"/>
                  </a:moveTo>
                  <a:lnTo>
                    <a:pt x="7645781" y="1010412"/>
                  </a:lnTo>
                  <a:lnTo>
                    <a:pt x="7619238" y="1003935"/>
                  </a:lnTo>
                  <a:lnTo>
                    <a:pt x="7590917" y="995172"/>
                  </a:lnTo>
                  <a:lnTo>
                    <a:pt x="7557262" y="995172"/>
                  </a:lnTo>
                  <a:lnTo>
                    <a:pt x="7557262" y="1010412"/>
                  </a:lnTo>
                  <a:lnTo>
                    <a:pt x="7559040" y="1023493"/>
                  </a:lnTo>
                  <a:lnTo>
                    <a:pt x="7559040" y="1034288"/>
                  </a:lnTo>
                  <a:lnTo>
                    <a:pt x="7562596" y="1045210"/>
                  </a:lnTo>
                  <a:lnTo>
                    <a:pt x="7652893" y="1045210"/>
                  </a:lnTo>
                  <a:close/>
                </a:path>
                <a:path w="8782050" h="6268720">
                  <a:moveTo>
                    <a:pt x="7671181" y="761238"/>
                  </a:moveTo>
                  <a:lnTo>
                    <a:pt x="7646416" y="786638"/>
                  </a:lnTo>
                  <a:lnTo>
                    <a:pt x="7625080" y="799338"/>
                  </a:lnTo>
                  <a:lnTo>
                    <a:pt x="7596759" y="812038"/>
                  </a:lnTo>
                  <a:lnTo>
                    <a:pt x="7596759" y="761238"/>
                  </a:lnTo>
                  <a:lnTo>
                    <a:pt x="7591425" y="735838"/>
                  </a:lnTo>
                  <a:lnTo>
                    <a:pt x="7575423" y="735838"/>
                  </a:lnTo>
                  <a:lnTo>
                    <a:pt x="7525893" y="761238"/>
                  </a:lnTo>
                  <a:lnTo>
                    <a:pt x="7509891" y="761238"/>
                  </a:lnTo>
                  <a:lnTo>
                    <a:pt x="7497572" y="773938"/>
                  </a:lnTo>
                  <a:lnTo>
                    <a:pt x="7495794" y="786638"/>
                  </a:lnTo>
                  <a:lnTo>
                    <a:pt x="7492238" y="786638"/>
                  </a:lnTo>
                  <a:lnTo>
                    <a:pt x="7488682" y="799338"/>
                  </a:lnTo>
                  <a:lnTo>
                    <a:pt x="7485126" y="799338"/>
                  </a:lnTo>
                  <a:lnTo>
                    <a:pt x="7483348" y="812038"/>
                  </a:lnTo>
                  <a:lnTo>
                    <a:pt x="7492238" y="862838"/>
                  </a:lnTo>
                  <a:lnTo>
                    <a:pt x="7508113" y="888238"/>
                  </a:lnTo>
                  <a:lnTo>
                    <a:pt x="7529449" y="913638"/>
                  </a:lnTo>
                  <a:lnTo>
                    <a:pt x="7538339" y="913638"/>
                  </a:lnTo>
                  <a:lnTo>
                    <a:pt x="7557770" y="900938"/>
                  </a:lnTo>
                  <a:lnTo>
                    <a:pt x="7582535" y="900938"/>
                  </a:lnTo>
                  <a:lnTo>
                    <a:pt x="7612634" y="888238"/>
                  </a:lnTo>
                  <a:lnTo>
                    <a:pt x="7671181" y="888238"/>
                  </a:lnTo>
                  <a:lnTo>
                    <a:pt x="7671181" y="812038"/>
                  </a:lnTo>
                  <a:lnTo>
                    <a:pt x="7671181" y="761238"/>
                  </a:lnTo>
                  <a:close/>
                </a:path>
                <a:path w="8782050" h="6268720">
                  <a:moveTo>
                    <a:pt x="7679436" y="2590419"/>
                  </a:moveTo>
                  <a:lnTo>
                    <a:pt x="7678166" y="2583815"/>
                  </a:lnTo>
                  <a:lnTo>
                    <a:pt x="7670673" y="2544699"/>
                  </a:lnTo>
                  <a:lnTo>
                    <a:pt x="7654671" y="2503297"/>
                  </a:lnTo>
                  <a:lnTo>
                    <a:pt x="7645781" y="2466340"/>
                  </a:lnTo>
                  <a:lnTo>
                    <a:pt x="7640447" y="2427097"/>
                  </a:lnTo>
                  <a:lnTo>
                    <a:pt x="7640447" y="2359660"/>
                  </a:lnTo>
                  <a:lnTo>
                    <a:pt x="7629906" y="2333625"/>
                  </a:lnTo>
                  <a:lnTo>
                    <a:pt x="7629906" y="2329180"/>
                  </a:lnTo>
                  <a:lnTo>
                    <a:pt x="7628128" y="2329180"/>
                  </a:lnTo>
                  <a:lnTo>
                    <a:pt x="7628128" y="2324862"/>
                  </a:lnTo>
                  <a:lnTo>
                    <a:pt x="7624572" y="2320544"/>
                  </a:lnTo>
                  <a:lnTo>
                    <a:pt x="7621016" y="2335784"/>
                  </a:lnTo>
                  <a:lnTo>
                    <a:pt x="7619238" y="2348738"/>
                  </a:lnTo>
                  <a:lnTo>
                    <a:pt x="7615682" y="2355342"/>
                  </a:lnTo>
                  <a:lnTo>
                    <a:pt x="7612126" y="2363978"/>
                  </a:lnTo>
                  <a:lnTo>
                    <a:pt x="7608570" y="2370582"/>
                  </a:lnTo>
                  <a:lnTo>
                    <a:pt x="7603236" y="2381377"/>
                  </a:lnTo>
                  <a:lnTo>
                    <a:pt x="7603236" y="2466340"/>
                  </a:lnTo>
                  <a:lnTo>
                    <a:pt x="7608570" y="2498979"/>
                  </a:lnTo>
                  <a:lnTo>
                    <a:pt x="7608570" y="2651252"/>
                  </a:lnTo>
                  <a:lnTo>
                    <a:pt x="7612126" y="2694813"/>
                  </a:lnTo>
                  <a:lnTo>
                    <a:pt x="7619238" y="2716530"/>
                  </a:lnTo>
                  <a:lnTo>
                    <a:pt x="7624572" y="2712212"/>
                  </a:lnTo>
                  <a:lnTo>
                    <a:pt x="7628128" y="2712212"/>
                  </a:lnTo>
                  <a:lnTo>
                    <a:pt x="7637018" y="2707894"/>
                  </a:lnTo>
                  <a:lnTo>
                    <a:pt x="7652893" y="2707894"/>
                  </a:lnTo>
                  <a:lnTo>
                    <a:pt x="7645781" y="2670937"/>
                  </a:lnTo>
                  <a:lnTo>
                    <a:pt x="7642225" y="2644775"/>
                  </a:lnTo>
                  <a:lnTo>
                    <a:pt x="7637018" y="2618613"/>
                  </a:lnTo>
                  <a:lnTo>
                    <a:pt x="7637018" y="2583815"/>
                  </a:lnTo>
                  <a:lnTo>
                    <a:pt x="7679436" y="2590419"/>
                  </a:lnTo>
                  <a:close/>
                </a:path>
                <a:path w="8782050" h="6268720">
                  <a:moveTo>
                    <a:pt x="7704836" y="2822575"/>
                  </a:moveTo>
                  <a:lnTo>
                    <a:pt x="7674737" y="2787777"/>
                  </a:lnTo>
                  <a:lnTo>
                    <a:pt x="7655179" y="2781300"/>
                  </a:lnTo>
                  <a:lnTo>
                    <a:pt x="7640955" y="2766060"/>
                  </a:lnTo>
                  <a:lnTo>
                    <a:pt x="7625080" y="2737739"/>
                  </a:lnTo>
                  <a:lnTo>
                    <a:pt x="7609078" y="2757297"/>
                  </a:lnTo>
                  <a:lnTo>
                    <a:pt x="7603871" y="2787777"/>
                  </a:lnTo>
                  <a:lnTo>
                    <a:pt x="7603871" y="2827020"/>
                  </a:lnTo>
                  <a:lnTo>
                    <a:pt x="7596759" y="2827020"/>
                  </a:lnTo>
                  <a:lnTo>
                    <a:pt x="7591425" y="2829179"/>
                  </a:lnTo>
                  <a:lnTo>
                    <a:pt x="7582535" y="2829179"/>
                  </a:lnTo>
                  <a:lnTo>
                    <a:pt x="7570089" y="2833497"/>
                  </a:lnTo>
                  <a:lnTo>
                    <a:pt x="7570089" y="2842260"/>
                  </a:lnTo>
                  <a:lnTo>
                    <a:pt x="7566660" y="2844419"/>
                  </a:lnTo>
                  <a:lnTo>
                    <a:pt x="7563104" y="2848737"/>
                  </a:lnTo>
                  <a:lnTo>
                    <a:pt x="7563104" y="2883535"/>
                  </a:lnTo>
                  <a:lnTo>
                    <a:pt x="7566660" y="2890139"/>
                  </a:lnTo>
                  <a:lnTo>
                    <a:pt x="7570089" y="2898775"/>
                  </a:lnTo>
                  <a:lnTo>
                    <a:pt x="7578979" y="2905379"/>
                  </a:lnTo>
                  <a:lnTo>
                    <a:pt x="7591425" y="2905379"/>
                  </a:lnTo>
                  <a:lnTo>
                    <a:pt x="7571867" y="2940177"/>
                  </a:lnTo>
                  <a:lnTo>
                    <a:pt x="7563104" y="2966212"/>
                  </a:lnTo>
                  <a:lnTo>
                    <a:pt x="7557770" y="2996692"/>
                  </a:lnTo>
                  <a:lnTo>
                    <a:pt x="7550658" y="3022854"/>
                  </a:lnTo>
                  <a:lnTo>
                    <a:pt x="7534656" y="3046857"/>
                  </a:lnTo>
                  <a:lnTo>
                    <a:pt x="7509891" y="3072892"/>
                  </a:lnTo>
                  <a:lnTo>
                    <a:pt x="7508113" y="3077210"/>
                  </a:lnTo>
                  <a:lnTo>
                    <a:pt x="7501001" y="3077210"/>
                  </a:lnTo>
                  <a:lnTo>
                    <a:pt x="7497572" y="3072892"/>
                  </a:lnTo>
                  <a:lnTo>
                    <a:pt x="7495794" y="3066415"/>
                  </a:lnTo>
                  <a:lnTo>
                    <a:pt x="7485126" y="3072892"/>
                  </a:lnTo>
                  <a:lnTo>
                    <a:pt x="7479792" y="3083814"/>
                  </a:lnTo>
                  <a:lnTo>
                    <a:pt x="7476236" y="3092450"/>
                  </a:lnTo>
                  <a:lnTo>
                    <a:pt x="7472680" y="3103372"/>
                  </a:lnTo>
                  <a:lnTo>
                    <a:pt x="7467346" y="3114294"/>
                  </a:lnTo>
                  <a:lnTo>
                    <a:pt x="7460361" y="3125216"/>
                  </a:lnTo>
                  <a:lnTo>
                    <a:pt x="7449693" y="3125216"/>
                  </a:lnTo>
                  <a:lnTo>
                    <a:pt x="7439025" y="3122930"/>
                  </a:lnTo>
                  <a:lnTo>
                    <a:pt x="7426706" y="3122930"/>
                  </a:lnTo>
                  <a:lnTo>
                    <a:pt x="7414260" y="3125216"/>
                  </a:lnTo>
                  <a:lnTo>
                    <a:pt x="7380605" y="3144774"/>
                  </a:lnTo>
                  <a:lnTo>
                    <a:pt x="7352284" y="3175254"/>
                  </a:lnTo>
                  <a:lnTo>
                    <a:pt x="7330948" y="3210052"/>
                  </a:lnTo>
                  <a:lnTo>
                    <a:pt x="7313295" y="3210052"/>
                  </a:lnTo>
                  <a:lnTo>
                    <a:pt x="7318629" y="3231769"/>
                  </a:lnTo>
                  <a:lnTo>
                    <a:pt x="7325614" y="3247009"/>
                  </a:lnTo>
                  <a:lnTo>
                    <a:pt x="7330948" y="3292729"/>
                  </a:lnTo>
                  <a:lnTo>
                    <a:pt x="7352284" y="3292729"/>
                  </a:lnTo>
                  <a:lnTo>
                    <a:pt x="7359269" y="3277501"/>
                  </a:lnTo>
                  <a:lnTo>
                    <a:pt x="7364603" y="3262249"/>
                  </a:lnTo>
                  <a:lnTo>
                    <a:pt x="7375271" y="3251454"/>
                  </a:lnTo>
                  <a:lnTo>
                    <a:pt x="7371715" y="3231769"/>
                  </a:lnTo>
                  <a:lnTo>
                    <a:pt x="7371715" y="3214370"/>
                  </a:lnTo>
                  <a:lnTo>
                    <a:pt x="7364603" y="3210052"/>
                  </a:lnTo>
                  <a:lnTo>
                    <a:pt x="7359269" y="3199130"/>
                  </a:lnTo>
                  <a:lnTo>
                    <a:pt x="7359269" y="3190494"/>
                  </a:lnTo>
                  <a:lnTo>
                    <a:pt x="7371715" y="3194812"/>
                  </a:lnTo>
                  <a:lnTo>
                    <a:pt x="7377049" y="3199130"/>
                  </a:lnTo>
                  <a:lnTo>
                    <a:pt x="7384161" y="3199130"/>
                  </a:lnTo>
                  <a:lnTo>
                    <a:pt x="7384161" y="3225292"/>
                  </a:lnTo>
                  <a:lnTo>
                    <a:pt x="7387717" y="3231769"/>
                  </a:lnTo>
                  <a:lnTo>
                    <a:pt x="7396480" y="3229610"/>
                  </a:lnTo>
                  <a:lnTo>
                    <a:pt x="7405370" y="3229610"/>
                  </a:lnTo>
                  <a:lnTo>
                    <a:pt x="7412482" y="3220974"/>
                  </a:lnTo>
                  <a:lnTo>
                    <a:pt x="7414260" y="3220974"/>
                  </a:lnTo>
                  <a:lnTo>
                    <a:pt x="7417816" y="3216529"/>
                  </a:lnTo>
                  <a:lnTo>
                    <a:pt x="7433691" y="3216529"/>
                  </a:lnTo>
                  <a:lnTo>
                    <a:pt x="7437247" y="3210052"/>
                  </a:lnTo>
                  <a:lnTo>
                    <a:pt x="7439025" y="3199130"/>
                  </a:lnTo>
                  <a:lnTo>
                    <a:pt x="7439025" y="3190494"/>
                  </a:lnTo>
                  <a:lnTo>
                    <a:pt x="7442581" y="3175254"/>
                  </a:lnTo>
                  <a:lnTo>
                    <a:pt x="7451471" y="3190494"/>
                  </a:lnTo>
                  <a:lnTo>
                    <a:pt x="7460361" y="3210052"/>
                  </a:lnTo>
                  <a:lnTo>
                    <a:pt x="7504557" y="3186049"/>
                  </a:lnTo>
                  <a:lnTo>
                    <a:pt x="7523670" y="3175254"/>
                  </a:lnTo>
                  <a:lnTo>
                    <a:pt x="7550658" y="3160014"/>
                  </a:lnTo>
                  <a:lnTo>
                    <a:pt x="7591425" y="3133852"/>
                  </a:lnTo>
                  <a:lnTo>
                    <a:pt x="7594981" y="3088132"/>
                  </a:lnTo>
                  <a:lnTo>
                    <a:pt x="7607300" y="3022854"/>
                  </a:lnTo>
                  <a:lnTo>
                    <a:pt x="7609078" y="2996692"/>
                  </a:lnTo>
                  <a:lnTo>
                    <a:pt x="7609078" y="2970657"/>
                  </a:lnTo>
                  <a:lnTo>
                    <a:pt x="7607300" y="2935732"/>
                  </a:lnTo>
                  <a:lnTo>
                    <a:pt x="7596759" y="2890139"/>
                  </a:lnTo>
                  <a:lnTo>
                    <a:pt x="7603871" y="2887853"/>
                  </a:lnTo>
                  <a:lnTo>
                    <a:pt x="7607300" y="2879217"/>
                  </a:lnTo>
                  <a:lnTo>
                    <a:pt x="7612634" y="2874899"/>
                  </a:lnTo>
                  <a:lnTo>
                    <a:pt x="7619746" y="2872613"/>
                  </a:lnTo>
                  <a:lnTo>
                    <a:pt x="7625080" y="2874899"/>
                  </a:lnTo>
                  <a:lnTo>
                    <a:pt x="7630414" y="2879217"/>
                  </a:lnTo>
                  <a:lnTo>
                    <a:pt x="7637526" y="2890139"/>
                  </a:lnTo>
                  <a:lnTo>
                    <a:pt x="7655179" y="2879217"/>
                  </a:lnTo>
                  <a:lnTo>
                    <a:pt x="7660564" y="2872613"/>
                  </a:lnTo>
                  <a:lnTo>
                    <a:pt x="7667625" y="2863977"/>
                  </a:lnTo>
                  <a:lnTo>
                    <a:pt x="7683500" y="2848737"/>
                  </a:lnTo>
                  <a:lnTo>
                    <a:pt x="7704836" y="2842260"/>
                  </a:lnTo>
                  <a:lnTo>
                    <a:pt x="7704836" y="2822575"/>
                  </a:lnTo>
                  <a:close/>
                </a:path>
                <a:path w="8782050" h="6268720">
                  <a:moveTo>
                    <a:pt x="7807579" y="5630456"/>
                  </a:moveTo>
                  <a:lnTo>
                    <a:pt x="7804023" y="5595620"/>
                  </a:lnTo>
                  <a:lnTo>
                    <a:pt x="7802118" y="5589092"/>
                  </a:lnTo>
                  <a:lnTo>
                    <a:pt x="7795133" y="5565152"/>
                  </a:lnTo>
                  <a:lnTo>
                    <a:pt x="7779258" y="5584736"/>
                  </a:lnTo>
                  <a:lnTo>
                    <a:pt x="7761478" y="5589092"/>
                  </a:lnTo>
                  <a:lnTo>
                    <a:pt x="7740269" y="5573852"/>
                  </a:lnTo>
                  <a:lnTo>
                    <a:pt x="7715377" y="5573852"/>
                  </a:lnTo>
                  <a:lnTo>
                    <a:pt x="7727823" y="5615216"/>
                  </a:lnTo>
                  <a:lnTo>
                    <a:pt x="7740269" y="5660923"/>
                  </a:lnTo>
                  <a:lnTo>
                    <a:pt x="7749032" y="5706630"/>
                  </a:lnTo>
                  <a:lnTo>
                    <a:pt x="7770368" y="5693575"/>
                  </a:lnTo>
                  <a:lnTo>
                    <a:pt x="7786243" y="5682691"/>
                  </a:lnTo>
                  <a:lnTo>
                    <a:pt x="7800467" y="5663095"/>
                  </a:lnTo>
                  <a:lnTo>
                    <a:pt x="7807579" y="5630456"/>
                  </a:lnTo>
                  <a:close/>
                </a:path>
                <a:path w="8782050" h="6268720">
                  <a:moveTo>
                    <a:pt x="7823581" y="913638"/>
                  </a:moveTo>
                  <a:lnTo>
                    <a:pt x="7816469" y="888238"/>
                  </a:lnTo>
                  <a:lnTo>
                    <a:pt x="7804023" y="862838"/>
                  </a:lnTo>
                  <a:lnTo>
                    <a:pt x="7786370" y="837438"/>
                  </a:lnTo>
                  <a:lnTo>
                    <a:pt x="7761478" y="824738"/>
                  </a:lnTo>
                  <a:lnTo>
                    <a:pt x="7733157" y="824738"/>
                  </a:lnTo>
                  <a:lnTo>
                    <a:pt x="7704836" y="812038"/>
                  </a:lnTo>
                  <a:lnTo>
                    <a:pt x="7704836" y="837438"/>
                  </a:lnTo>
                  <a:lnTo>
                    <a:pt x="7699502" y="837438"/>
                  </a:lnTo>
                  <a:lnTo>
                    <a:pt x="7717282" y="875538"/>
                  </a:lnTo>
                  <a:lnTo>
                    <a:pt x="7745603" y="888238"/>
                  </a:lnTo>
                  <a:lnTo>
                    <a:pt x="7782814" y="913638"/>
                  </a:lnTo>
                  <a:lnTo>
                    <a:pt x="7823581" y="913638"/>
                  </a:lnTo>
                  <a:close/>
                </a:path>
                <a:path w="8782050" h="6268720">
                  <a:moveTo>
                    <a:pt x="7835900" y="4577829"/>
                  </a:moveTo>
                  <a:lnTo>
                    <a:pt x="7800467" y="4552429"/>
                  </a:lnTo>
                  <a:lnTo>
                    <a:pt x="7770368" y="4527029"/>
                  </a:lnTo>
                  <a:lnTo>
                    <a:pt x="7749032" y="4488929"/>
                  </a:lnTo>
                  <a:lnTo>
                    <a:pt x="7742047" y="4476229"/>
                  </a:lnTo>
                  <a:lnTo>
                    <a:pt x="7761478" y="4476229"/>
                  </a:lnTo>
                  <a:lnTo>
                    <a:pt x="7761478" y="4450829"/>
                  </a:lnTo>
                  <a:lnTo>
                    <a:pt x="7742047" y="4450829"/>
                  </a:lnTo>
                  <a:lnTo>
                    <a:pt x="7727823" y="4438129"/>
                  </a:lnTo>
                  <a:lnTo>
                    <a:pt x="7704836" y="4438129"/>
                  </a:lnTo>
                  <a:lnTo>
                    <a:pt x="7692390" y="4400029"/>
                  </a:lnTo>
                  <a:lnTo>
                    <a:pt x="7667625" y="4387329"/>
                  </a:lnTo>
                  <a:lnTo>
                    <a:pt x="7637526" y="4361929"/>
                  </a:lnTo>
                  <a:lnTo>
                    <a:pt x="7600315" y="4349229"/>
                  </a:lnTo>
                  <a:lnTo>
                    <a:pt x="7570089" y="4323829"/>
                  </a:lnTo>
                  <a:lnTo>
                    <a:pt x="7545324" y="4311129"/>
                  </a:lnTo>
                  <a:lnTo>
                    <a:pt x="7513447" y="4311129"/>
                  </a:lnTo>
                  <a:lnTo>
                    <a:pt x="7492238" y="4323829"/>
                  </a:lnTo>
                  <a:lnTo>
                    <a:pt x="7460361" y="4349229"/>
                  </a:lnTo>
                  <a:lnTo>
                    <a:pt x="7460361" y="4361929"/>
                  </a:lnTo>
                  <a:lnTo>
                    <a:pt x="7455027" y="4361929"/>
                  </a:lnTo>
                  <a:lnTo>
                    <a:pt x="7455027" y="4349229"/>
                  </a:lnTo>
                  <a:lnTo>
                    <a:pt x="7442581" y="4336529"/>
                  </a:lnTo>
                  <a:lnTo>
                    <a:pt x="7433691" y="4311129"/>
                  </a:lnTo>
                  <a:lnTo>
                    <a:pt x="7426706" y="4285729"/>
                  </a:lnTo>
                  <a:lnTo>
                    <a:pt x="7339838" y="4285729"/>
                  </a:lnTo>
                  <a:lnTo>
                    <a:pt x="7339838" y="4298429"/>
                  </a:lnTo>
                  <a:lnTo>
                    <a:pt x="7355840" y="4311129"/>
                  </a:lnTo>
                  <a:lnTo>
                    <a:pt x="7375271" y="4323829"/>
                  </a:lnTo>
                  <a:lnTo>
                    <a:pt x="7393051" y="4323829"/>
                  </a:lnTo>
                  <a:lnTo>
                    <a:pt x="7389495" y="4336529"/>
                  </a:lnTo>
                  <a:lnTo>
                    <a:pt x="7380605" y="4336529"/>
                  </a:lnTo>
                  <a:lnTo>
                    <a:pt x="7375271" y="4349229"/>
                  </a:lnTo>
                  <a:lnTo>
                    <a:pt x="7389495" y="4361929"/>
                  </a:lnTo>
                  <a:lnTo>
                    <a:pt x="7412482" y="4387329"/>
                  </a:lnTo>
                  <a:lnTo>
                    <a:pt x="7439025" y="4387329"/>
                  </a:lnTo>
                  <a:lnTo>
                    <a:pt x="7467346" y="4400029"/>
                  </a:lnTo>
                  <a:lnTo>
                    <a:pt x="7492238" y="4412729"/>
                  </a:lnTo>
                  <a:lnTo>
                    <a:pt x="7513447" y="4425429"/>
                  </a:lnTo>
                  <a:lnTo>
                    <a:pt x="7529449" y="4463529"/>
                  </a:lnTo>
                  <a:lnTo>
                    <a:pt x="7533005" y="4476229"/>
                  </a:lnTo>
                  <a:lnTo>
                    <a:pt x="7529449" y="4476229"/>
                  </a:lnTo>
                  <a:lnTo>
                    <a:pt x="7525893" y="4488929"/>
                  </a:lnTo>
                  <a:lnTo>
                    <a:pt x="7522337" y="4488929"/>
                  </a:lnTo>
                  <a:lnTo>
                    <a:pt x="7520559" y="4501629"/>
                  </a:lnTo>
                  <a:lnTo>
                    <a:pt x="7517003" y="4514329"/>
                  </a:lnTo>
                  <a:lnTo>
                    <a:pt x="7570089" y="4514329"/>
                  </a:lnTo>
                  <a:lnTo>
                    <a:pt x="7612634" y="4539729"/>
                  </a:lnTo>
                  <a:lnTo>
                    <a:pt x="7633970" y="4539729"/>
                  </a:lnTo>
                  <a:lnTo>
                    <a:pt x="7655179" y="4514329"/>
                  </a:lnTo>
                  <a:lnTo>
                    <a:pt x="7695946" y="4514329"/>
                  </a:lnTo>
                  <a:lnTo>
                    <a:pt x="7720711" y="4527029"/>
                  </a:lnTo>
                  <a:lnTo>
                    <a:pt x="7727823" y="4539729"/>
                  </a:lnTo>
                  <a:lnTo>
                    <a:pt x="7733157" y="4552429"/>
                  </a:lnTo>
                  <a:lnTo>
                    <a:pt x="7740269" y="4565129"/>
                  </a:lnTo>
                  <a:lnTo>
                    <a:pt x="7745603" y="4565129"/>
                  </a:lnTo>
                  <a:lnTo>
                    <a:pt x="7754366" y="4577829"/>
                  </a:lnTo>
                  <a:lnTo>
                    <a:pt x="7782687" y="4577829"/>
                  </a:lnTo>
                  <a:lnTo>
                    <a:pt x="7789799" y="4590529"/>
                  </a:lnTo>
                  <a:lnTo>
                    <a:pt x="7835900" y="4590529"/>
                  </a:lnTo>
                  <a:lnTo>
                    <a:pt x="7835900" y="4577829"/>
                  </a:lnTo>
                  <a:close/>
                </a:path>
                <a:path w="8782050" h="6268720">
                  <a:moveTo>
                    <a:pt x="7885557" y="4390174"/>
                  </a:moveTo>
                  <a:lnTo>
                    <a:pt x="7882001" y="4387329"/>
                  </a:lnTo>
                  <a:lnTo>
                    <a:pt x="7869555" y="4387329"/>
                  </a:lnTo>
                  <a:lnTo>
                    <a:pt x="7848346" y="4400029"/>
                  </a:lnTo>
                  <a:lnTo>
                    <a:pt x="7819898" y="4412729"/>
                  </a:lnTo>
                  <a:lnTo>
                    <a:pt x="7782687" y="4425429"/>
                  </a:lnTo>
                  <a:lnTo>
                    <a:pt x="7782687" y="4438129"/>
                  </a:lnTo>
                  <a:lnTo>
                    <a:pt x="7804023" y="4438129"/>
                  </a:lnTo>
                  <a:lnTo>
                    <a:pt x="7812913" y="4450829"/>
                  </a:lnTo>
                  <a:lnTo>
                    <a:pt x="7823454" y="4450829"/>
                  </a:lnTo>
                  <a:lnTo>
                    <a:pt x="7885557" y="4425429"/>
                  </a:lnTo>
                  <a:lnTo>
                    <a:pt x="7885557" y="4390174"/>
                  </a:lnTo>
                  <a:close/>
                </a:path>
                <a:path w="8782050" h="6268720">
                  <a:moveTo>
                    <a:pt x="7903210" y="4400029"/>
                  </a:moveTo>
                  <a:lnTo>
                    <a:pt x="7897876" y="4374629"/>
                  </a:lnTo>
                  <a:lnTo>
                    <a:pt x="7885557" y="4349229"/>
                  </a:lnTo>
                  <a:lnTo>
                    <a:pt x="7869555" y="4323829"/>
                  </a:lnTo>
                  <a:lnTo>
                    <a:pt x="7835900" y="4323829"/>
                  </a:lnTo>
                  <a:lnTo>
                    <a:pt x="7848346" y="4349229"/>
                  </a:lnTo>
                  <a:lnTo>
                    <a:pt x="7865999" y="4361929"/>
                  </a:lnTo>
                  <a:lnTo>
                    <a:pt x="7882001" y="4387329"/>
                  </a:lnTo>
                  <a:lnTo>
                    <a:pt x="7885557" y="4387329"/>
                  </a:lnTo>
                  <a:lnTo>
                    <a:pt x="7885557" y="4390174"/>
                  </a:lnTo>
                  <a:lnTo>
                    <a:pt x="7897876" y="4400029"/>
                  </a:lnTo>
                  <a:lnTo>
                    <a:pt x="7903210" y="4400029"/>
                  </a:lnTo>
                  <a:close/>
                </a:path>
                <a:path w="8782050" h="6268720">
                  <a:moveTo>
                    <a:pt x="7924419" y="5123929"/>
                  </a:moveTo>
                  <a:lnTo>
                    <a:pt x="7919212" y="5073129"/>
                  </a:lnTo>
                  <a:lnTo>
                    <a:pt x="7903210" y="5035029"/>
                  </a:lnTo>
                  <a:lnTo>
                    <a:pt x="7887335" y="5009629"/>
                  </a:lnTo>
                  <a:lnTo>
                    <a:pt x="7869555" y="4984229"/>
                  </a:lnTo>
                  <a:lnTo>
                    <a:pt x="7857109" y="4946129"/>
                  </a:lnTo>
                  <a:lnTo>
                    <a:pt x="7823454" y="4946129"/>
                  </a:lnTo>
                  <a:lnTo>
                    <a:pt x="7816469" y="4908029"/>
                  </a:lnTo>
                  <a:lnTo>
                    <a:pt x="7800467" y="4882629"/>
                  </a:lnTo>
                  <a:lnTo>
                    <a:pt x="7789799" y="4857229"/>
                  </a:lnTo>
                  <a:lnTo>
                    <a:pt x="7754366" y="4857229"/>
                  </a:lnTo>
                  <a:lnTo>
                    <a:pt x="7749032" y="4831829"/>
                  </a:lnTo>
                  <a:lnTo>
                    <a:pt x="7742047" y="4806429"/>
                  </a:lnTo>
                  <a:lnTo>
                    <a:pt x="7736116" y="4781029"/>
                  </a:lnTo>
                  <a:lnTo>
                    <a:pt x="7733157" y="4768329"/>
                  </a:lnTo>
                  <a:lnTo>
                    <a:pt x="7727823" y="4742929"/>
                  </a:lnTo>
                  <a:lnTo>
                    <a:pt x="7720711" y="4717529"/>
                  </a:lnTo>
                  <a:lnTo>
                    <a:pt x="7720711" y="4704829"/>
                  </a:lnTo>
                  <a:lnTo>
                    <a:pt x="7708392" y="4704829"/>
                  </a:lnTo>
                  <a:lnTo>
                    <a:pt x="7699502" y="4692129"/>
                  </a:lnTo>
                  <a:lnTo>
                    <a:pt x="7683500" y="4692129"/>
                  </a:lnTo>
                  <a:lnTo>
                    <a:pt x="7679944" y="4679429"/>
                  </a:lnTo>
                  <a:lnTo>
                    <a:pt x="7674737" y="4666729"/>
                  </a:lnTo>
                  <a:lnTo>
                    <a:pt x="7667625" y="4641329"/>
                  </a:lnTo>
                  <a:lnTo>
                    <a:pt x="7658735" y="4615929"/>
                  </a:lnTo>
                  <a:lnTo>
                    <a:pt x="7655179" y="4590529"/>
                  </a:lnTo>
                  <a:lnTo>
                    <a:pt x="7653401" y="4565129"/>
                  </a:lnTo>
                  <a:lnTo>
                    <a:pt x="7646289" y="4565129"/>
                  </a:lnTo>
                  <a:lnTo>
                    <a:pt x="7637526" y="4603229"/>
                  </a:lnTo>
                  <a:lnTo>
                    <a:pt x="7630414" y="4654029"/>
                  </a:lnTo>
                  <a:lnTo>
                    <a:pt x="7628636" y="4704829"/>
                  </a:lnTo>
                  <a:lnTo>
                    <a:pt x="7619746" y="4755629"/>
                  </a:lnTo>
                  <a:lnTo>
                    <a:pt x="7603871" y="4781029"/>
                  </a:lnTo>
                  <a:lnTo>
                    <a:pt x="7554214" y="4781029"/>
                  </a:lnTo>
                  <a:lnTo>
                    <a:pt x="7497572" y="4730229"/>
                  </a:lnTo>
                  <a:lnTo>
                    <a:pt x="7476236" y="4717529"/>
                  </a:lnTo>
                  <a:lnTo>
                    <a:pt x="7488682" y="4666729"/>
                  </a:lnTo>
                  <a:lnTo>
                    <a:pt x="7509891" y="4641329"/>
                  </a:lnTo>
                  <a:lnTo>
                    <a:pt x="7509891" y="4628629"/>
                  </a:lnTo>
                  <a:lnTo>
                    <a:pt x="7509891" y="4615929"/>
                  </a:lnTo>
                  <a:lnTo>
                    <a:pt x="7479792" y="4628629"/>
                  </a:lnTo>
                  <a:lnTo>
                    <a:pt x="7451471" y="4628629"/>
                  </a:lnTo>
                  <a:lnTo>
                    <a:pt x="7424928" y="4615929"/>
                  </a:lnTo>
                  <a:lnTo>
                    <a:pt x="7400036" y="4603229"/>
                  </a:lnTo>
                  <a:lnTo>
                    <a:pt x="7380605" y="4603229"/>
                  </a:lnTo>
                  <a:lnTo>
                    <a:pt x="7380605" y="4615929"/>
                  </a:lnTo>
                  <a:lnTo>
                    <a:pt x="7387717" y="4615929"/>
                  </a:lnTo>
                  <a:lnTo>
                    <a:pt x="7371715" y="4641329"/>
                  </a:lnTo>
                  <a:lnTo>
                    <a:pt x="7355840" y="4641329"/>
                  </a:lnTo>
                  <a:lnTo>
                    <a:pt x="7339838" y="4654029"/>
                  </a:lnTo>
                  <a:lnTo>
                    <a:pt x="7327392" y="4666729"/>
                  </a:lnTo>
                  <a:lnTo>
                    <a:pt x="7318629" y="4679429"/>
                  </a:lnTo>
                  <a:lnTo>
                    <a:pt x="7313295" y="4717529"/>
                  </a:lnTo>
                  <a:lnTo>
                    <a:pt x="7288403" y="4717529"/>
                  </a:lnTo>
                  <a:lnTo>
                    <a:pt x="7279640" y="4704829"/>
                  </a:lnTo>
                  <a:lnTo>
                    <a:pt x="7276084" y="4704829"/>
                  </a:lnTo>
                  <a:lnTo>
                    <a:pt x="7276084" y="4679429"/>
                  </a:lnTo>
                  <a:lnTo>
                    <a:pt x="7272528" y="4679429"/>
                  </a:lnTo>
                  <a:lnTo>
                    <a:pt x="7260082" y="4666729"/>
                  </a:lnTo>
                  <a:lnTo>
                    <a:pt x="7242429" y="4679429"/>
                  </a:lnTo>
                  <a:lnTo>
                    <a:pt x="7222871" y="4704829"/>
                  </a:lnTo>
                  <a:lnTo>
                    <a:pt x="7205218" y="4717529"/>
                  </a:lnTo>
                  <a:lnTo>
                    <a:pt x="7189216" y="4730229"/>
                  </a:lnTo>
                  <a:lnTo>
                    <a:pt x="7176897" y="4742929"/>
                  </a:lnTo>
                  <a:lnTo>
                    <a:pt x="7176897" y="4768329"/>
                  </a:lnTo>
                  <a:lnTo>
                    <a:pt x="7152005" y="4781029"/>
                  </a:lnTo>
                  <a:lnTo>
                    <a:pt x="7132574" y="4806429"/>
                  </a:lnTo>
                  <a:lnTo>
                    <a:pt x="7118350" y="4831829"/>
                  </a:lnTo>
                  <a:lnTo>
                    <a:pt x="7109587" y="4857229"/>
                  </a:lnTo>
                  <a:lnTo>
                    <a:pt x="7084695" y="4869929"/>
                  </a:lnTo>
                  <a:lnTo>
                    <a:pt x="7056374" y="4882629"/>
                  </a:lnTo>
                  <a:lnTo>
                    <a:pt x="6985508" y="4882629"/>
                  </a:lnTo>
                  <a:lnTo>
                    <a:pt x="6962521" y="4895329"/>
                  </a:lnTo>
                  <a:lnTo>
                    <a:pt x="6944741" y="4920729"/>
                  </a:lnTo>
                  <a:lnTo>
                    <a:pt x="6932422" y="4946129"/>
                  </a:lnTo>
                  <a:lnTo>
                    <a:pt x="6919976" y="4958829"/>
                  </a:lnTo>
                  <a:lnTo>
                    <a:pt x="6903974" y="4984229"/>
                  </a:lnTo>
                  <a:lnTo>
                    <a:pt x="6911086" y="5009629"/>
                  </a:lnTo>
                  <a:lnTo>
                    <a:pt x="6916420" y="5035029"/>
                  </a:lnTo>
                  <a:lnTo>
                    <a:pt x="6932422" y="5060429"/>
                  </a:lnTo>
                  <a:lnTo>
                    <a:pt x="6927088" y="5060429"/>
                  </a:lnTo>
                  <a:lnTo>
                    <a:pt x="6923532" y="5073129"/>
                  </a:lnTo>
                  <a:lnTo>
                    <a:pt x="6919976" y="5060429"/>
                  </a:lnTo>
                  <a:lnTo>
                    <a:pt x="6903974" y="5060429"/>
                  </a:lnTo>
                  <a:lnTo>
                    <a:pt x="6911086" y="5085829"/>
                  </a:lnTo>
                  <a:lnTo>
                    <a:pt x="6919976" y="5123929"/>
                  </a:lnTo>
                  <a:lnTo>
                    <a:pt x="6935851" y="5162029"/>
                  </a:lnTo>
                  <a:lnTo>
                    <a:pt x="6960743" y="5238229"/>
                  </a:lnTo>
                  <a:lnTo>
                    <a:pt x="6962521" y="5276329"/>
                  </a:lnTo>
                  <a:lnTo>
                    <a:pt x="6960743" y="5314429"/>
                  </a:lnTo>
                  <a:lnTo>
                    <a:pt x="6944741" y="5339829"/>
                  </a:lnTo>
                  <a:lnTo>
                    <a:pt x="6950075" y="5352529"/>
                  </a:lnTo>
                  <a:lnTo>
                    <a:pt x="6960743" y="5365229"/>
                  </a:lnTo>
                  <a:lnTo>
                    <a:pt x="6966077" y="5377929"/>
                  </a:lnTo>
                  <a:lnTo>
                    <a:pt x="6973062" y="5390629"/>
                  </a:lnTo>
                  <a:lnTo>
                    <a:pt x="7019163" y="5390629"/>
                  </a:lnTo>
                  <a:lnTo>
                    <a:pt x="7036943" y="5377929"/>
                  </a:lnTo>
                  <a:lnTo>
                    <a:pt x="7059930" y="5365229"/>
                  </a:lnTo>
                  <a:lnTo>
                    <a:pt x="7081139" y="5352529"/>
                  </a:lnTo>
                  <a:lnTo>
                    <a:pt x="7169785" y="5352529"/>
                  </a:lnTo>
                  <a:lnTo>
                    <a:pt x="7182104" y="5301729"/>
                  </a:lnTo>
                  <a:lnTo>
                    <a:pt x="7205218" y="5301729"/>
                  </a:lnTo>
                  <a:lnTo>
                    <a:pt x="7235317" y="5289029"/>
                  </a:lnTo>
                  <a:lnTo>
                    <a:pt x="7268972" y="5276329"/>
                  </a:lnTo>
                  <a:lnTo>
                    <a:pt x="7362825" y="5276329"/>
                  </a:lnTo>
                  <a:lnTo>
                    <a:pt x="7380605" y="5289029"/>
                  </a:lnTo>
                  <a:lnTo>
                    <a:pt x="7408926" y="5289029"/>
                  </a:lnTo>
                  <a:lnTo>
                    <a:pt x="7430135" y="5301729"/>
                  </a:lnTo>
                  <a:lnTo>
                    <a:pt x="7446137" y="5327129"/>
                  </a:lnTo>
                  <a:lnTo>
                    <a:pt x="7458583" y="5352529"/>
                  </a:lnTo>
                  <a:lnTo>
                    <a:pt x="7467346" y="5365229"/>
                  </a:lnTo>
                  <a:lnTo>
                    <a:pt x="7492238" y="5352529"/>
                  </a:lnTo>
                  <a:lnTo>
                    <a:pt x="7508113" y="5352529"/>
                  </a:lnTo>
                  <a:lnTo>
                    <a:pt x="7522337" y="5327129"/>
                  </a:lnTo>
                  <a:lnTo>
                    <a:pt x="7522337" y="5339829"/>
                  </a:lnTo>
                  <a:lnTo>
                    <a:pt x="7529449" y="5339829"/>
                  </a:lnTo>
                  <a:lnTo>
                    <a:pt x="7522337" y="5352529"/>
                  </a:lnTo>
                  <a:lnTo>
                    <a:pt x="7513447" y="5365229"/>
                  </a:lnTo>
                  <a:lnTo>
                    <a:pt x="7501001" y="5365229"/>
                  </a:lnTo>
                  <a:lnTo>
                    <a:pt x="7501001" y="5377929"/>
                  </a:lnTo>
                  <a:lnTo>
                    <a:pt x="7509891" y="5377929"/>
                  </a:lnTo>
                  <a:lnTo>
                    <a:pt x="7509891" y="5390629"/>
                  </a:lnTo>
                  <a:lnTo>
                    <a:pt x="7520559" y="5390629"/>
                  </a:lnTo>
                  <a:lnTo>
                    <a:pt x="7520559" y="5377929"/>
                  </a:lnTo>
                  <a:lnTo>
                    <a:pt x="7533005" y="5377929"/>
                  </a:lnTo>
                  <a:lnTo>
                    <a:pt x="7534656" y="5390629"/>
                  </a:lnTo>
                  <a:lnTo>
                    <a:pt x="7538212" y="5390629"/>
                  </a:lnTo>
                  <a:lnTo>
                    <a:pt x="7538212" y="5403329"/>
                  </a:lnTo>
                  <a:lnTo>
                    <a:pt x="7545324" y="5416029"/>
                  </a:lnTo>
                  <a:lnTo>
                    <a:pt x="7550658" y="5416029"/>
                  </a:lnTo>
                  <a:lnTo>
                    <a:pt x="7559548" y="5428729"/>
                  </a:lnTo>
                  <a:lnTo>
                    <a:pt x="7578979" y="5428729"/>
                  </a:lnTo>
                  <a:lnTo>
                    <a:pt x="7591425" y="5504929"/>
                  </a:lnTo>
                  <a:lnTo>
                    <a:pt x="7619746" y="5504929"/>
                  </a:lnTo>
                  <a:lnTo>
                    <a:pt x="7665847" y="5517629"/>
                  </a:lnTo>
                  <a:lnTo>
                    <a:pt x="7683500" y="5504929"/>
                  </a:lnTo>
                  <a:lnTo>
                    <a:pt x="7699502" y="5492229"/>
                  </a:lnTo>
                  <a:lnTo>
                    <a:pt x="7720711" y="5517629"/>
                  </a:lnTo>
                  <a:lnTo>
                    <a:pt x="7740269" y="5530329"/>
                  </a:lnTo>
                  <a:lnTo>
                    <a:pt x="7754366" y="5530329"/>
                  </a:lnTo>
                  <a:lnTo>
                    <a:pt x="7798689" y="5504929"/>
                  </a:lnTo>
                  <a:lnTo>
                    <a:pt x="7832344" y="5479529"/>
                  </a:lnTo>
                  <a:lnTo>
                    <a:pt x="7848346" y="5416029"/>
                  </a:lnTo>
                  <a:lnTo>
                    <a:pt x="7857109" y="5390629"/>
                  </a:lnTo>
                  <a:lnTo>
                    <a:pt x="7862443" y="5352529"/>
                  </a:lnTo>
                  <a:lnTo>
                    <a:pt x="7872222" y="5327129"/>
                  </a:lnTo>
                  <a:lnTo>
                    <a:pt x="7882001" y="5301729"/>
                  </a:lnTo>
                  <a:lnTo>
                    <a:pt x="7892580" y="5276329"/>
                  </a:lnTo>
                  <a:lnTo>
                    <a:pt x="7897876" y="5263629"/>
                  </a:lnTo>
                  <a:lnTo>
                    <a:pt x="7922768" y="5174729"/>
                  </a:lnTo>
                  <a:lnTo>
                    <a:pt x="7924419" y="5123929"/>
                  </a:lnTo>
                  <a:close/>
                </a:path>
                <a:path w="8782050" h="6268720">
                  <a:moveTo>
                    <a:pt x="7965186" y="4450829"/>
                  </a:moveTo>
                  <a:lnTo>
                    <a:pt x="7956423" y="4425429"/>
                  </a:lnTo>
                  <a:lnTo>
                    <a:pt x="7943977" y="4400029"/>
                  </a:lnTo>
                  <a:lnTo>
                    <a:pt x="7924419" y="4387329"/>
                  </a:lnTo>
                  <a:lnTo>
                    <a:pt x="7927975" y="4412729"/>
                  </a:lnTo>
                  <a:lnTo>
                    <a:pt x="7931531" y="4425429"/>
                  </a:lnTo>
                  <a:lnTo>
                    <a:pt x="7936865" y="4450829"/>
                  </a:lnTo>
                  <a:lnTo>
                    <a:pt x="7959852" y="4463529"/>
                  </a:lnTo>
                  <a:lnTo>
                    <a:pt x="7959852" y="4450829"/>
                  </a:lnTo>
                  <a:lnTo>
                    <a:pt x="7965186" y="4450829"/>
                  </a:lnTo>
                  <a:close/>
                </a:path>
                <a:path w="8782050" h="6268720">
                  <a:moveTo>
                    <a:pt x="7986522" y="4488929"/>
                  </a:moveTo>
                  <a:lnTo>
                    <a:pt x="7981188" y="4476229"/>
                  </a:lnTo>
                  <a:lnTo>
                    <a:pt x="7974076" y="4476229"/>
                  </a:lnTo>
                  <a:lnTo>
                    <a:pt x="7977632" y="4488929"/>
                  </a:lnTo>
                  <a:lnTo>
                    <a:pt x="7986522" y="4488929"/>
                  </a:lnTo>
                  <a:close/>
                </a:path>
                <a:path w="8782050" h="6268720">
                  <a:moveTo>
                    <a:pt x="8055610" y="4529074"/>
                  </a:moveTo>
                  <a:lnTo>
                    <a:pt x="8048498" y="4515993"/>
                  </a:lnTo>
                  <a:lnTo>
                    <a:pt x="8044942" y="4505198"/>
                  </a:lnTo>
                  <a:lnTo>
                    <a:pt x="8039608" y="4498594"/>
                  </a:lnTo>
                  <a:lnTo>
                    <a:pt x="8030718" y="4489958"/>
                  </a:lnTo>
                  <a:lnTo>
                    <a:pt x="8023733" y="4485513"/>
                  </a:lnTo>
                  <a:lnTo>
                    <a:pt x="8011287" y="4479036"/>
                  </a:lnTo>
                  <a:lnTo>
                    <a:pt x="8018399" y="4494276"/>
                  </a:lnTo>
                  <a:lnTo>
                    <a:pt x="8023733" y="4505198"/>
                  </a:lnTo>
                  <a:lnTo>
                    <a:pt x="8030718" y="4513834"/>
                  </a:lnTo>
                  <a:lnTo>
                    <a:pt x="8039608" y="4520311"/>
                  </a:lnTo>
                  <a:lnTo>
                    <a:pt x="8044942" y="4529074"/>
                  </a:lnTo>
                  <a:lnTo>
                    <a:pt x="8055610" y="4529074"/>
                  </a:lnTo>
                  <a:close/>
                </a:path>
                <a:path w="8782050" h="6268720">
                  <a:moveTo>
                    <a:pt x="8080375" y="4555236"/>
                  </a:moveTo>
                  <a:lnTo>
                    <a:pt x="8073263" y="4550791"/>
                  </a:lnTo>
                  <a:lnTo>
                    <a:pt x="8067929" y="4544314"/>
                  </a:lnTo>
                  <a:lnTo>
                    <a:pt x="8060944" y="4535551"/>
                  </a:lnTo>
                  <a:lnTo>
                    <a:pt x="8055610" y="4544314"/>
                  </a:lnTo>
                  <a:lnTo>
                    <a:pt x="8048498" y="4544314"/>
                  </a:lnTo>
                  <a:lnTo>
                    <a:pt x="8048498" y="4555236"/>
                  </a:lnTo>
                  <a:lnTo>
                    <a:pt x="8044942" y="4561713"/>
                  </a:lnTo>
                  <a:lnTo>
                    <a:pt x="8055610" y="4566031"/>
                  </a:lnTo>
                  <a:lnTo>
                    <a:pt x="8060944" y="4566031"/>
                  </a:lnTo>
                  <a:lnTo>
                    <a:pt x="8064500" y="4570476"/>
                  </a:lnTo>
                  <a:lnTo>
                    <a:pt x="8080375" y="4570476"/>
                  </a:lnTo>
                  <a:lnTo>
                    <a:pt x="8080375" y="4555236"/>
                  </a:lnTo>
                  <a:close/>
                </a:path>
                <a:path w="8782050" h="6268720">
                  <a:moveTo>
                    <a:pt x="8101584" y="4561713"/>
                  </a:moveTo>
                  <a:lnTo>
                    <a:pt x="8089265" y="4513834"/>
                  </a:lnTo>
                  <a:lnTo>
                    <a:pt x="8067929" y="4513834"/>
                  </a:lnTo>
                  <a:lnTo>
                    <a:pt x="8069707" y="4524756"/>
                  </a:lnTo>
                  <a:lnTo>
                    <a:pt x="8073263" y="4531233"/>
                  </a:lnTo>
                  <a:lnTo>
                    <a:pt x="8076819" y="4539996"/>
                  </a:lnTo>
                  <a:lnTo>
                    <a:pt x="8080375" y="4546473"/>
                  </a:lnTo>
                  <a:lnTo>
                    <a:pt x="8089265" y="4555236"/>
                  </a:lnTo>
                  <a:lnTo>
                    <a:pt x="8089265" y="4561713"/>
                  </a:lnTo>
                  <a:lnTo>
                    <a:pt x="8101584" y="4561713"/>
                  </a:lnTo>
                  <a:close/>
                </a:path>
                <a:path w="8782050" h="6268720">
                  <a:moveTo>
                    <a:pt x="8114030" y="4581271"/>
                  </a:moveTo>
                  <a:lnTo>
                    <a:pt x="8089265" y="4570476"/>
                  </a:lnTo>
                  <a:lnTo>
                    <a:pt x="8089265" y="4581271"/>
                  </a:lnTo>
                  <a:lnTo>
                    <a:pt x="8092821" y="4581271"/>
                  </a:lnTo>
                  <a:lnTo>
                    <a:pt x="8092821" y="4585716"/>
                  </a:lnTo>
                  <a:lnTo>
                    <a:pt x="8094599" y="4587875"/>
                  </a:lnTo>
                  <a:lnTo>
                    <a:pt x="8094599" y="4596511"/>
                  </a:lnTo>
                  <a:lnTo>
                    <a:pt x="8114030" y="4596511"/>
                  </a:lnTo>
                  <a:lnTo>
                    <a:pt x="8114030" y="4581271"/>
                  </a:lnTo>
                  <a:close/>
                </a:path>
                <a:path w="8782050" h="6268720">
                  <a:moveTo>
                    <a:pt x="8259318" y="4931803"/>
                  </a:moveTo>
                  <a:lnTo>
                    <a:pt x="8225663" y="4907788"/>
                  </a:lnTo>
                  <a:lnTo>
                    <a:pt x="8197342" y="4881753"/>
                  </a:lnTo>
                  <a:lnTo>
                    <a:pt x="8181340" y="4881753"/>
                  </a:lnTo>
                  <a:lnTo>
                    <a:pt x="8193786" y="4903470"/>
                  </a:lnTo>
                  <a:lnTo>
                    <a:pt x="8206232" y="4923040"/>
                  </a:lnTo>
                  <a:lnTo>
                    <a:pt x="8238109" y="4953508"/>
                  </a:lnTo>
                  <a:lnTo>
                    <a:pt x="8259318" y="4953508"/>
                  </a:lnTo>
                  <a:lnTo>
                    <a:pt x="8259318" y="4931803"/>
                  </a:lnTo>
                  <a:close/>
                </a:path>
                <a:path w="8782050" h="6268720">
                  <a:moveTo>
                    <a:pt x="8259318" y="4770628"/>
                  </a:moveTo>
                  <a:lnTo>
                    <a:pt x="8255762" y="4759833"/>
                  </a:lnTo>
                  <a:lnTo>
                    <a:pt x="8252206" y="4753229"/>
                  </a:lnTo>
                  <a:lnTo>
                    <a:pt x="8250428" y="4744593"/>
                  </a:lnTo>
                  <a:lnTo>
                    <a:pt x="8246872" y="4737989"/>
                  </a:lnTo>
                  <a:lnTo>
                    <a:pt x="8246872" y="4725035"/>
                  </a:lnTo>
                  <a:lnTo>
                    <a:pt x="8243316" y="4714113"/>
                  </a:lnTo>
                  <a:lnTo>
                    <a:pt x="8239887" y="4709795"/>
                  </a:lnTo>
                  <a:lnTo>
                    <a:pt x="8234553" y="4709795"/>
                  </a:lnTo>
                  <a:lnTo>
                    <a:pt x="8234553" y="4707509"/>
                  </a:lnTo>
                  <a:lnTo>
                    <a:pt x="8230997" y="4703191"/>
                  </a:lnTo>
                  <a:lnTo>
                    <a:pt x="8225663" y="4703191"/>
                  </a:lnTo>
                  <a:lnTo>
                    <a:pt x="8225663" y="4725035"/>
                  </a:lnTo>
                  <a:lnTo>
                    <a:pt x="8227441" y="4740275"/>
                  </a:lnTo>
                  <a:lnTo>
                    <a:pt x="8234553" y="4753229"/>
                  </a:lnTo>
                  <a:lnTo>
                    <a:pt x="8238109" y="4770628"/>
                  </a:lnTo>
                  <a:lnTo>
                    <a:pt x="8259318" y="4770628"/>
                  </a:lnTo>
                  <a:close/>
                </a:path>
                <a:path w="8782050" h="6268720">
                  <a:moveTo>
                    <a:pt x="8351393" y="5591276"/>
                  </a:moveTo>
                  <a:lnTo>
                    <a:pt x="8349323" y="5584736"/>
                  </a:lnTo>
                  <a:lnTo>
                    <a:pt x="8347964" y="5580392"/>
                  </a:lnTo>
                  <a:lnTo>
                    <a:pt x="8346186" y="5573852"/>
                  </a:lnTo>
                  <a:lnTo>
                    <a:pt x="8346186" y="5565152"/>
                  </a:lnTo>
                  <a:lnTo>
                    <a:pt x="8339074" y="5565152"/>
                  </a:lnTo>
                  <a:lnTo>
                    <a:pt x="8339074" y="5569509"/>
                  </a:lnTo>
                  <a:lnTo>
                    <a:pt x="8335518" y="5576036"/>
                  </a:lnTo>
                  <a:lnTo>
                    <a:pt x="8333740" y="5580392"/>
                  </a:lnTo>
                  <a:lnTo>
                    <a:pt x="8333740" y="5584736"/>
                  </a:lnTo>
                  <a:lnTo>
                    <a:pt x="8326628" y="5576036"/>
                  </a:lnTo>
                  <a:lnTo>
                    <a:pt x="8323072" y="5573852"/>
                  </a:lnTo>
                  <a:lnTo>
                    <a:pt x="8321294" y="5569509"/>
                  </a:lnTo>
                  <a:lnTo>
                    <a:pt x="8317738" y="5565152"/>
                  </a:lnTo>
                  <a:lnTo>
                    <a:pt x="8310753" y="5560796"/>
                  </a:lnTo>
                  <a:lnTo>
                    <a:pt x="8305419" y="5558625"/>
                  </a:lnTo>
                  <a:lnTo>
                    <a:pt x="8296529" y="5576036"/>
                  </a:lnTo>
                  <a:lnTo>
                    <a:pt x="8284083" y="5606504"/>
                  </a:lnTo>
                  <a:lnTo>
                    <a:pt x="8268208" y="5636984"/>
                  </a:lnTo>
                  <a:lnTo>
                    <a:pt x="8239887" y="5693575"/>
                  </a:lnTo>
                  <a:lnTo>
                    <a:pt x="8193786" y="5717514"/>
                  </a:lnTo>
                  <a:lnTo>
                    <a:pt x="8176006" y="5724042"/>
                  </a:lnTo>
                  <a:lnTo>
                    <a:pt x="8169021" y="5732754"/>
                  </a:lnTo>
                  <a:lnTo>
                    <a:pt x="8165465" y="5743638"/>
                  </a:lnTo>
                  <a:lnTo>
                    <a:pt x="8163687" y="5754522"/>
                  </a:lnTo>
                  <a:lnTo>
                    <a:pt x="8160131" y="5763222"/>
                  </a:lnTo>
                  <a:lnTo>
                    <a:pt x="8156575" y="5774106"/>
                  </a:lnTo>
                  <a:lnTo>
                    <a:pt x="8147685" y="5782818"/>
                  </a:lnTo>
                  <a:lnTo>
                    <a:pt x="8160131" y="5804586"/>
                  </a:lnTo>
                  <a:lnTo>
                    <a:pt x="8172450" y="5815457"/>
                  </a:lnTo>
                  <a:lnTo>
                    <a:pt x="8188452" y="5828525"/>
                  </a:lnTo>
                  <a:lnTo>
                    <a:pt x="8202676" y="5841581"/>
                  </a:lnTo>
                  <a:lnTo>
                    <a:pt x="8214995" y="5841581"/>
                  </a:lnTo>
                  <a:lnTo>
                    <a:pt x="8225663" y="5830697"/>
                  </a:lnTo>
                  <a:lnTo>
                    <a:pt x="8234553" y="5824169"/>
                  </a:lnTo>
                  <a:lnTo>
                    <a:pt x="8243316" y="5815457"/>
                  </a:lnTo>
                  <a:lnTo>
                    <a:pt x="8252206" y="5808929"/>
                  </a:lnTo>
                  <a:lnTo>
                    <a:pt x="8259318" y="5800229"/>
                  </a:lnTo>
                  <a:lnTo>
                    <a:pt x="8262874" y="5784989"/>
                  </a:lnTo>
                  <a:lnTo>
                    <a:pt x="8262874" y="5774106"/>
                  </a:lnTo>
                  <a:lnTo>
                    <a:pt x="8264652" y="5763222"/>
                  </a:lnTo>
                  <a:lnTo>
                    <a:pt x="8264652" y="5752338"/>
                  </a:lnTo>
                  <a:lnTo>
                    <a:pt x="8271764" y="5739295"/>
                  </a:lnTo>
                  <a:lnTo>
                    <a:pt x="8277098" y="5737110"/>
                  </a:lnTo>
                  <a:lnTo>
                    <a:pt x="8287639" y="5728398"/>
                  </a:lnTo>
                  <a:lnTo>
                    <a:pt x="8296529" y="5724042"/>
                  </a:lnTo>
                  <a:lnTo>
                    <a:pt x="8305419" y="5721870"/>
                  </a:lnTo>
                  <a:lnTo>
                    <a:pt x="8314182" y="5713158"/>
                  </a:lnTo>
                  <a:lnTo>
                    <a:pt x="8317738" y="5706630"/>
                  </a:lnTo>
                  <a:lnTo>
                    <a:pt x="8310753" y="5682691"/>
                  </a:lnTo>
                  <a:lnTo>
                    <a:pt x="8330184" y="5645683"/>
                  </a:lnTo>
                  <a:lnTo>
                    <a:pt x="8351393" y="5615216"/>
                  </a:lnTo>
                  <a:lnTo>
                    <a:pt x="8351393" y="5591276"/>
                  </a:lnTo>
                  <a:close/>
                </a:path>
                <a:path w="8782050" h="6268720">
                  <a:moveTo>
                    <a:pt x="8454263" y="5397551"/>
                  </a:moveTo>
                  <a:lnTo>
                    <a:pt x="8447151" y="5397551"/>
                  </a:lnTo>
                  <a:lnTo>
                    <a:pt x="8445373" y="5410606"/>
                  </a:lnTo>
                  <a:lnTo>
                    <a:pt x="8441817" y="5417147"/>
                  </a:lnTo>
                  <a:lnTo>
                    <a:pt x="8434705" y="5423674"/>
                  </a:lnTo>
                  <a:lnTo>
                    <a:pt x="8401050" y="5423674"/>
                  </a:lnTo>
                  <a:lnTo>
                    <a:pt x="8383270" y="5380139"/>
                  </a:lnTo>
                  <a:lnTo>
                    <a:pt x="8358505" y="5345315"/>
                  </a:lnTo>
                  <a:lnTo>
                    <a:pt x="8305419" y="5280025"/>
                  </a:lnTo>
                  <a:lnTo>
                    <a:pt x="8292973" y="5280025"/>
                  </a:lnTo>
                  <a:lnTo>
                    <a:pt x="8300085" y="5303952"/>
                  </a:lnTo>
                  <a:lnTo>
                    <a:pt x="8308975" y="5334432"/>
                  </a:lnTo>
                  <a:lnTo>
                    <a:pt x="8323072" y="5367083"/>
                  </a:lnTo>
                  <a:lnTo>
                    <a:pt x="8342630" y="5406263"/>
                  </a:lnTo>
                  <a:lnTo>
                    <a:pt x="8354949" y="5432374"/>
                  </a:lnTo>
                  <a:lnTo>
                    <a:pt x="8367395" y="5447614"/>
                  </a:lnTo>
                  <a:lnTo>
                    <a:pt x="8358505" y="5458498"/>
                  </a:lnTo>
                  <a:lnTo>
                    <a:pt x="8347964" y="5469382"/>
                  </a:lnTo>
                  <a:lnTo>
                    <a:pt x="8339074" y="5478081"/>
                  </a:lnTo>
                  <a:lnTo>
                    <a:pt x="8333740" y="5488965"/>
                  </a:lnTo>
                  <a:lnTo>
                    <a:pt x="8330184" y="5493321"/>
                  </a:lnTo>
                  <a:lnTo>
                    <a:pt x="8330184" y="5497677"/>
                  </a:lnTo>
                  <a:lnTo>
                    <a:pt x="8333740" y="5499849"/>
                  </a:lnTo>
                  <a:lnTo>
                    <a:pt x="8339074" y="5504205"/>
                  </a:lnTo>
                  <a:lnTo>
                    <a:pt x="8346186" y="5508561"/>
                  </a:lnTo>
                  <a:lnTo>
                    <a:pt x="8351393" y="5512917"/>
                  </a:lnTo>
                  <a:lnTo>
                    <a:pt x="8358505" y="5515089"/>
                  </a:lnTo>
                  <a:lnTo>
                    <a:pt x="8363839" y="5519445"/>
                  </a:lnTo>
                  <a:lnTo>
                    <a:pt x="8367395" y="5523801"/>
                  </a:lnTo>
                  <a:lnTo>
                    <a:pt x="8367395" y="5539029"/>
                  </a:lnTo>
                  <a:lnTo>
                    <a:pt x="8363839" y="5545556"/>
                  </a:lnTo>
                  <a:lnTo>
                    <a:pt x="8363839" y="5565152"/>
                  </a:lnTo>
                  <a:lnTo>
                    <a:pt x="8367395" y="5573852"/>
                  </a:lnTo>
                  <a:lnTo>
                    <a:pt x="8367395" y="5584736"/>
                  </a:lnTo>
                  <a:lnTo>
                    <a:pt x="8401050" y="5539029"/>
                  </a:lnTo>
                  <a:lnTo>
                    <a:pt x="8420481" y="5515089"/>
                  </a:lnTo>
                  <a:lnTo>
                    <a:pt x="8420481" y="5488965"/>
                  </a:lnTo>
                  <a:lnTo>
                    <a:pt x="8441817" y="5488965"/>
                  </a:lnTo>
                  <a:lnTo>
                    <a:pt x="8445373" y="5482437"/>
                  </a:lnTo>
                  <a:lnTo>
                    <a:pt x="8447151" y="5469382"/>
                  </a:lnTo>
                  <a:lnTo>
                    <a:pt x="8454263" y="5447614"/>
                  </a:lnTo>
                  <a:lnTo>
                    <a:pt x="8454263" y="5423674"/>
                  </a:lnTo>
                  <a:lnTo>
                    <a:pt x="8454263" y="5397551"/>
                  </a:lnTo>
                  <a:close/>
                </a:path>
                <a:path w="8782050" h="6268720">
                  <a:moveTo>
                    <a:pt x="8542782" y="4812030"/>
                  </a:moveTo>
                  <a:lnTo>
                    <a:pt x="8541004" y="4796790"/>
                  </a:lnTo>
                  <a:lnTo>
                    <a:pt x="8537448" y="4783709"/>
                  </a:lnTo>
                  <a:lnTo>
                    <a:pt x="8530336" y="4770628"/>
                  </a:lnTo>
                  <a:lnTo>
                    <a:pt x="8528558" y="4764151"/>
                  </a:lnTo>
                  <a:lnTo>
                    <a:pt x="8525002" y="4759833"/>
                  </a:lnTo>
                  <a:lnTo>
                    <a:pt x="8525002" y="4755388"/>
                  </a:lnTo>
                  <a:lnTo>
                    <a:pt x="8521573" y="4753229"/>
                  </a:lnTo>
                  <a:lnTo>
                    <a:pt x="8516239" y="4748911"/>
                  </a:lnTo>
                  <a:lnTo>
                    <a:pt x="8509127" y="4748911"/>
                  </a:lnTo>
                  <a:lnTo>
                    <a:pt x="8512683" y="4759833"/>
                  </a:lnTo>
                  <a:lnTo>
                    <a:pt x="8516239" y="4770628"/>
                  </a:lnTo>
                  <a:lnTo>
                    <a:pt x="8518017" y="4779391"/>
                  </a:lnTo>
                  <a:lnTo>
                    <a:pt x="8521573" y="4790313"/>
                  </a:lnTo>
                  <a:lnTo>
                    <a:pt x="8530336" y="4796790"/>
                  </a:lnTo>
                  <a:lnTo>
                    <a:pt x="8530336" y="4812030"/>
                  </a:lnTo>
                  <a:lnTo>
                    <a:pt x="8542782" y="4812030"/>
                  </a:lnTo>
                  <a:close/>
                </a:path>
                <a:path w="8782050" h="6268720">
                  <a:moveTo>
                    <a:pt x="8590026" y="1245489"/>
                  </a:moveTo>
                  <a:lnTo>
                    <a:pt x="8586470" y="1238885"/>
                  </a:lnTo>
                  <a:lnTo>
                    <a:pt x="8579358" y="1234567"/>
                  </a:lnTo>
                  <a:lnTo>
                    <a:pt x="8565261" y="1234567"/>
                  </a:lnTo>
                  <a:lnTo>
                    <a:pt x="8561705" y="1232408"/>
                  </a:lnTo>
                  <a:lnTo>
                    <a:pt x="8554593" y="1232408"/>
                  </a:lnTo>
                  <a:lnTo>
                    <a:pt x="8549259" y="1223645"/>
                  </a:lnTo>
                  <a:lnTo>
                    <a:pt x="8542147" y="1212850"/>
                  </a:lnTo>
                  <a:lnTo>
                    <a:pt x="8529828" y="1219327"/>
                  </a:lnTo>
                  <a:lnTo>
                    <a:pt x="8520938" y="1228090"/>
                  </a:lnTo>
                  <a:lnTo>
                    <a:pt x="8512048" y="1234567"/>
                  </a:lnTo>
                  <a:lnTo>
                    <a:pt x="8503285" y="1245489"/>
                  </a:lnTo>
                  <a:lnTo>
                    <a:pt x="8503285" y="1275969"/>
                  </a:lnTo>
                  <a:lnTo>
                    <a:pt x="8565261" y="1269365"/>
                  </a:lnTo>
                  <a:lnTo>
                    <a:pt x="8577580" y="1258443"/>
                  </a:lnTo>
                  <a:lnTo>
                    <a:pt x="8590026" y="1245489"/>
                  </a:lnTo>
                  <a:close/>
                </a:path>
                <a:path w="8782050" h="6268720">
                  <a:moveTo>
                    <a:pt x="8782050" y="1662938"/>
                  </a:moveTo>
                  <a:lnTo>
                    <a:pt x="8776119" y="1637538"/>
                  </a:lnTo>
                  <a:lnTo>
                    <a:pt x="8773160" y="1624838"/>
                  </a:lnTo>
                  <a:lnTo>
                    <a:pt x="8757285" y="1599438"/>
                  </a:lnTo>
                  <a:lnTo>
                    <a:pt x="8747506" y="1586738"/>
                  </a:lnTo>
                  <a:lnTo>
                    <a:pt x="8737727" y="1574038"/>
                  </a:lnTo>
                  <a:lnTo>
                    <a:pt x="8720074" y="1548638"/>
                  </a:lnTo>
                  <a:lnTo>
                    <a:pt x="8670417" y="1548638"/>
                  </a:lnTo>
                  <a:lnTo>
                    <a:pt x="8654542" y="1535938"/>
                  </a:lnTo>
                  <a:lnTo>
                    <a:pt x="8629650" y="1485138"/>
                  </a:lnTo>
                  <a:lnTo>
                    <a:pt x="8611997" y="1472438"/>
                  </a:lnTo>
                  <a:lnTo>
                    <a:pt x="8603107" y="1459738"/>
                  </a:lnTo>
                  <a:lnTo>
                    <a:pt x="8574786" y="1459738"/>
                  </a:lnTo>
                  <a:lnTo>
                    <a:pt x="8565896" y="1447038"/>
                  </a:lnTo>
                  <a:lnTo>
                    <a:pt x="8531911" y="1408938"/>
                  </a:lnTo>
                  <a:lnTo>
                    <a:pt x="8509254" y="1383538"/>
                  </a:lnTo>
                  <a:lnTo>
                    <a:pt x="8408162" y="1320038"/>
                  </a:lnTo>
                  <a:lnTo>
                    <a:pt x="8401177" y="1332738"/>
                  </a:lnTo>
                  <a:lnTo>
                    <a:pt x="8395843" y="1332738"/>
                  </a:lnTo>
                  <a:lnTo>
                    <a:pt x="8388731" y="1345438"/>
                  </a:lnTo>
                  <a:lnTo>
                    <a:pt x="8360410" y="1345438"/>
                  </a:lnTo>
                  <a:lnTo>
                    <a:pt x="8335518" y="1332738"/>
                  </a:lnTo>
                  <a:lnTo>
                    <a:pt x="8314309" y="1320038"/>
                  </a:lnTo>
                  <a:lnTo>
                    <a:pt x="8284210" y="1307338"/>
                  </a:lnTo>
                  <a:lnTo>
                    <a:pt x="8284210" y="1332738"/>
                  </a:lnTo>
                  <a:lnTo>
                    <a:pt x="8280654" y="1345438"/>
                  </a:lnTo>
                  <a:lnTo>
                    <a:pt x="8284210" y="1345438"/>
                  </a:lnTo>
                  <a:lnTo>
                    <a:pt x="8287766" y="1358138"/>
                  </a:lnTo>
                  <a:lnTo>
                    <a:pt x="8293100" y="1370838"/>
                  </a:lnTo>
                  <a:lnTo>
                    <a:pt x="8289544" y="1383538"/>
                  </a:lnTo>
                  <a:lnTo>
                    <a:pt x="8287766" y="1396238"/>
                  </a:lnTo>
                  <a:lnTo>
                    <a:pt x="8284210" y="1396238"/>
                  </a:lnTo>
                  <a:lnTo>
                    <a:pt x="8284210" y="1408938"/>
                  </a:lnTo>
                  <a:lnTo>
                    <a:pt x="8271764" y="1396238"/>
                  </a:lnTo>
                  <a:lnTo>
                    <a:pt x="8262874" y="1396238"/>
                  </a:lnTo>
                  <a:lnTo>
                    <a:pt x="8252333" y="1383538"/>
                  </a:lnTo>
                  <a:lnTo>
                    <a:pt x="8243443" y="1370838"/>
                  </a:lnTo>
                  <a:lnTo>
                    <a:pt x="8240763" y="1358138"/>
                  </a:lnTo>
                  <a:lnTo>
                    <a:pt x="8238109" y="1345438"/>
                  </a:lnTo>
                  <a:lnTo>
                    <a:pt x="8119364" y="1345438"/>
                  </a:lnTo>
                  <a:lnTo>
                    <a:pt x="8060944" y="1358138"/>
                  </a:lnTo>
                  <a:lnTo>
                    <a:pt x="8055610" y="1358138"/>
                  </a:lnTo>
                  <a:lnTo>
                    <a:pt x="8052054" y="1345438"/>
                  </a:lnTo>
                  <a:lnTo>
                    <a:pt x="8044942" y="1345438"/>
                  </a:lnTo>
                  <a:lnTo>
                    <a:pt x="8039735" y="1320038"/>
                  </a:lnTo>
                  <a:lnTo>
                    <a:pt x="8036179" y="1281938"/>
                  </a:lnTo>
                  <a:lnTo>
                    <a:pt x="8027289" y="1256538"/>
                  </a:lnTo>
                  <a:lnTo>
                    <a:pt x="8006080" y="1243838"/>
                  </a:lnTo>
                  <a:lnTo>
                    <a:pt x="7977632" y="1243838"/>
                  </a:lnTo>
                  <a:lnTo>
                    <a:pt x="7949311" y="1231138"/>
                  </a:lnTo>
                  <a:lnTo>
                    <a:pt x="7919212" y="1231138"/>
                  </a:lnTo>
                  <a:lnTo>
                    <a:pt x="7898003" y="1243838"/>
                  </a:lnTo>
                  <a:lnTo>
                    <a:pt x="7874889" y="1231138"/>
                  </a:lnTo>
                  <a:lnTo>
                    <a:pt x="7857236" y="1218438"/>
                  </a:lnTo>
                  <a:lnTo>
                    <a:pt x="7851013" y="1205738"/>
                  </a:lnTo>
                  <a:lnTo>
                    <a:pt x="7844790" y="1193038"/>
                  </a:lnTo>
                  <a:lnTo>
                    <a:pt x="7840345" y="1180338"/>
                  </a:lnTo>
                  <a:lnTo>
                    <a:pt x="7835900" y="1167638"/>
                  </a:lnTo>
                  <a:lnTo>
                    <a:pt x="7791577" y="1167638"/>
                  </a:lnTo>
                  <a:lnTo>
                    <a:pt x="7773924" y="1180338"/>
                  </a:lnTo>
                  <a:lnTo>
                    <a:pt x="7765034" y="1167638"/>
                  </a:lnTo>
                  <a:lnTo>
                    <a:pt x="7752715" y="1167638"/>
                  </a:lnTo>
                  <a:lnTo>
                    <a:pt x="7752715" y="1154938"/>
                  </a:lnTo>
                  <a:lnTo>
                    <a:pt x="7749159" y="1154938"/>
                  </a:lnTo>
                  <a:lnTo>
                    <a:pt x="7749159" y="1142238"/>
                  </a:lnTo>
                  <a:lnTo>
                    <a:pt x="7745603" y="1129538"/>
                  </a:lnTo>
                  <a:lnTo>
                    <a:pt x="7740269" y="1129538"/>
                  </a:lnTo>
                  <a:lnTo>
                    <a:pt x="7727823" y="1116838"/>
                  </a:lnTo>
                  <a:lnTo>
                    <a:pt x="7699502" y="1104138"/>
                  </a:lnTo>
                  <a:lnTo>
                    <a:pt x="7667625" y="1091438"/>
                  </a:lnTo>
                  <a:lnTo>
                    <a:pt x="7633970" y="1078738"/>
                  </a:lnTo>
                  <a:lnTo>
                    <a:pt x="7570216" y="1078738"/>
                  </a:lnTo>
                  <a:lnTo>
                    <a:pt x="7550658" y="1091438"/>
                  </a:lnTo>
                  <a:lnTo>
                    <a:pt x="7529449" y="1091438"/>
                  </a:lnTo>
                  <a:lnTo>
                    <a:pt x="7534783" y="1129538"/>
                  </a:lnTo>
                  <a:lnTo>
                    <a:pt x="7541768" y="1154938"/>
                  </a:lnTo>
                  <a:lnTo>
                    <a:pt x="7545324" y="1193038"/>
                  </a:lnTo>
                  <a:lnTo>
                    <a:pt x="7501128" y="1193038"/>
                  </a:lnTo>
                  <a:lnTo>
                    <a:pt x="7495794" y="1205738"/>
                  </a:lnTo>
                  <a:lnTo>
                    <a:pt x="7483348" y="1193038"/>
                  </a:lnTo>
                  <a:lnTo>
                    <a:pt x="7472680" y="1193038"/>
                  </a:lnTo>
                  <a:lnTo>
                    <a:pt x="7467346" y="1180338"/>
                  </a:lnTo>
                  <a:lnTo>
                    <a:pt x="7458583" y="1167638"/>
                  </a:lnTo>
                  <a:lnTo>
                    <a:pt x="7449693" y="1154938"/>
                  </a:lnTo>
                  <a:lnTo>
                    <a:pt x="7426706" y="1205738"/>
                  </a:lnTo>
                  <a:lnTo>
                    <a:pt x="7412482" y="1193038"/>
                  </a:lnTo>
                  <a:lnTo>
                    <a:pt x="7389495" y="1193038"/>
                  </a:lnTo>
                  <a:lnTo>
                    <a:pt x="7384161" y="1180338"/>
                  </a:lnTo>
                  <a:lnTo>
                    <a:pt x="7380605" y="1167638"/>
                  </a:lnTo>
                  <a:lnTo>
                    <a:pt x="7380605" y="1142238"/>
                  </a:lnTo>
                  <a:lnTo>
                    <a:pt x="7368159" y="1167638"/>
                  </a:lnTo>
                  <a:lnTo>
                    <a:pt x="7362825" y="1180338"/>
                  </a:lnTo>
                  <a:lnTo>
                    <a:pt x="7355840" y="1205738"/>
                  </a:lnTo>
                  <a:lnTo>
                    <a:pt x="7346950" y="1231138"/>
                  </a:lnTo>
                  <a:lnTo>
                    <a:pt x="7339838" y="1231138"/>
                  </a:lnTo>
                  <a:lnTo>
                    <a:pt x="7322185" y="1218438"/>
                  </a:lnTo>
                  <a:lnTo>
                    <a:pt x="7300849" y="1205738"/>
                  </a:lnTo>
                  <a:lnTo>
                    <a:pt x="7284974" y="1180338"/>
                  </a:lnTo>
                  <a:lnTo>
                    <a:pt x="7281418" y="1167638"/>
                  </a:lnTo>
                  <a:lnTo>
                    <a:pt x="7279640" y="1167638"/>
                  </a:lnTo>
                  <a:lnTo>
                    <a:pt x="7279640" y="1154938"/>
                  </a:lnTo>
                  <a:lnTo>
                    <a:pt x="7276084" y="1154938"/>
                  </a:lnTo>
                  <a:lnTo>
                    <a:pt x="7272528" y="1142238"/>
                  </a:lnTo>
                  <a:lnTo>
                    <a:pt x="7284974" y="1104138"/>
                  </a:lnTo>
                  <a:lnTo>
                    <a:pt x="7306183" y="1078738"/>
                  </a:lnTo>
                  <a:lnTo>
                    <a:pt x="7303516" y="1066038"/>
                  </a:lnTo>
                  <a:lnTo>
                    <a:pt x="7295515" y="1027938"/>
                  </a:lnTo>
                  <a:lnTo>
                    <a:pt x="7290181" y="1002538"/>
                  </a:lnTo>
                  <a:lnTo>
                    <a:pt x="7284974" y="1002538"/>
                  </a:lnTo>
                  <a:lnTo>
                    <a:pt x="7284974" y="989838"/>
                  </a:lnTo>
                  <a:lnTo>
                    <a:pt x="7251192" y="989838"/>
                  </a:lnTo>
                  <a:lnTo>
                    <a:pt x="7229983" y="1002538"/>
                  </a:lnTo>
                  <a:lnTo>
                    <a:pt x="7210552" y="1027938"/>
                  </a:lnTo>
                  <a:lnTo>
                    <a:pt x="7192772" y="1015238"/>
                  </a:lnTo>
                  <a:lnTo>
                    <a:pt x="7173341" y="1002538"/>
                  </a:lnTo>
                  <a:lnTo>
                    <a:pt x="7155561" y="989838"/>
                  </a:lnTo>
                  <a:lnTo>
                    <a:pt x="7152005" y="989838"/>
                  </a:lnTo>
                  <a:lnTo>
                    <a:pt x="7152005" y="1002538"/>
                  </a:lnTo>
                  <a:lnTo>
                    <a:pt x="7143115" y="1002538"/>
                  </a:lnTo>
                  <a:lnTo>
                    <a:pt x="7143115" y="1040638"/>
                  </a:lnTo>
                  <a:lnTo>
                    <a:pt x="7136130" y="1066038"/>
                  </a:lnTo>
                  <a:lnTo>
                    <a:pt x="7047484" y="1053338"/>
                  </a:lnTo>
                  <a:lnTo>
                    <a:pt x="7040372" y="1027938"/>
                  </a:lnTo>
                  <a:lnTo>
                    <a:pt x="7040372" y="1015238"/>
                  </a:lnTo>
                  <a:lnTo>
                    <a:pt x="7019163" y="989838"/>
                  </a:lnTo>
                  <a:lnTo>
                    <a:pt x="6939407" y="989838"/>
                  </a:lnTo>
                  <a:lnTo>
                    <a:pt x="6939407" y="1015238"/>
                  </a:lnTo>
                  <a:lnTo>
                    <a:pt x="6916420" y="1015238"/>
                  </a:lnTo>
                  <a:lnTo>
                    <a:pt x="6919976" y="989838"/>
                  </a:lnTo>
                  <a:lnTo>
                    <a:pt x="6923532" y="977138"/>
                  </a:lnTo>
                  <a:lnTo>
                    <a:pt x="6926961" y="964438"/>
                  </a:lnTo>
                  <a:lnTo>
                    <a:pt x="6932295" y="951738"/>
                  </a:lnTo>
                  <a:lnTo>
                    <a:pt x="6932295" y="939038"/>
                  </a:lnTo>
                  <a:lnTo>
                    <a:pt x="6916420" y="951738"/>
                  </a:lnTo>
                  <a:lnTo>
                    <a:pt x="6903974" y="964438"/>
                  </a:lnTo>
                  <a:lnTo>
                    <a:pt x="6891528" y="964438"/>
                  </a:lnTo>
                  <a:lnTo>
                    <a:pt x="6882765" y="977138"/>
                  </a:lnTo>
                  <a:lnTo>
                    <a:pt x="6873875" y="977138"/>
                  </a:lnTo>
                  <a:lnTo>
                    <a:pt x="6873875" y="964438"/>
                  </a:lnTo>
                  <a:lnTo>
                    <a:pt x="6877431" y="964438"/>
                  </a:lnTo>
                  <a:lnTo>
                    <a:pt x="6877431" y="951738"/>
                  </a:lnTo>
                  <a:lnTo>
                    <a:pt x="6824218" y="951738"/>
                  </a:lnTo>
                  <a:lnTo>
                    <a:pt x="6803009" y="964438"/>
                  </a:lnTo>
                  <a:lnTo>
                    <a:pt x="6795897" y="964438"/>
                  </a:lnTo>
                  <a:lnTo>
                    <a:pt x="6817233" y="939038"/>
                  </a:lnTo>
                  <a:lnTo>
                    <a:pt x="6873875" y="888238"/>
                  </a:lnTo>
                  <a:lnTo>
                    <a:pt x="6898640" y="875538"/>
                  </a:lnTo>
                  <a:lnTo>
                    <a:pt x="6907530" y="862838"/>
                  </a:lnTo>
                  <a:lnTo>
                    <a:pt x="6914642" y="837438"/>
                  </a:lnTo>
                  <a:lnTo>
                    <a:pt x="6923532" y="824738"/>
                  </a:lnTo>
                  <a:lnTo>
                    <a:pt x="6944741" y="799338"/>
                  </a:lnTo>
                  <a:lnTo>
                    <a:pt x="6944741" y="748538"/>
                  </a:lnTo>
                  <a:lnTo>
                    <a:pt x="6928739" y="723138"/>
                  </a:lnTo>
                  <a:lnTo>
                    <a:pt x="6914642" y="697738"/>
                  </a:lnTo>
                  <a:lnTo>
                    <a:pt x="6895084" y="685038"/>
                  </a:lnTo>
                  <a:lnTo>
                    <a:pt x="6870319" y="672338"/>
                  </a:lnTo>
                  <a:lnTo>
                    <a:pt x="6870319" y="659638"/>
                  </a:lnTo>
                  <a:lnTo>
                    <a:pt x="6864985" y="659638"/>
                  </a:lnTo>
                  <a:lnTo>
                    <a:pt x="6836664" y="672338"/>
                  </a:lnTo>
                  <a:lnTo>
                    <a:pt x="6811899" y="672338"/>
                  </a:lnTo>
                  <a:lnTo>
                    <a:pt x="6790563" y="685038"/>
                  </a:lnTo>
                  <a:lnTo>
                    <a:pt x="6769354" y="685038"/>
                  </a:lnTo>
                  <a:lnTo>
                    <a:pt x="6756908" y="672338"/>
                  </a:lnTo>
                  <a:lnTo>
                    <a:pt x="6744589" y="659638"/>
                  </a:lnTo>
                  <a:lnTo>
                    <a:pt x="6732143" y="646938"/>
                  </a:lnTo>
                  <a:lnTo>
                    <a:pt x="6707378" y="634238"/>
                  </a:lnTo>
                  <a:lnTo>
                    <a:pt x="6709156" y="634238"/>
                  </a:lnTo>
                  <a:lnTo>
                    <a:pt x="6712585" y="621538"/>
                  </a:lnTo>
                  <a:lnTo>
                    <a:pt x="6716141" y="621538"/>
                  </a:lnTo>
                  <a:lnTo>
                    <a:pt x="6721475" y="608838"/>
                  </a:lnTo>
                  <a:lnTo>
                    <a:pt x="6733921" y="608838"/>
                  </a:lnTo>
                  <a:lnTo>
                    <a:pt x="6732143" y="596138"/>
                  </a:lnTo>
                  <a:lnTo>
                    <a:pt x="6725031" y="583438"/>
                  </a:lnTo>
                  <a:lnTo>
                    <a:pt x="6721475" y="583438"/>
                  </a:lnTo>
                  <a:lnTo>
                    <a:pt x="6719697" y="570738"/>
                  </a:lnTo>
                  <a:lnTo>
                    <a:pt x="6678930" y="570738"/>
                  </a:lnTo>
                  <a:lnTo>
                    <a:pt x="6671945" y="608838"/>
                  </a:lnTo>
                  <a:lnTo>
                    <a:pt x="6654165" y="621538"/>
                  </a:lnTo>
                  <a:lnTo>
                    <a:pt x="6632956" y="646938"/>
                  </a:lnTo>
                  <a:lnTo>
                    <a:pt x="6609842" y="659638"/>
                  </a:lnTo>
                  <a:lnTo>
                    <a:pt x="6583299" y="672338"/>
                  </a:lnTo>
                  <a:lnTo>
                    <a:pt x="6583299" y="710438"/>
                  </a:lnTo>
                  <a:lnTo>
                    <a:pt x="6549644" y="710438"/>
                  </a:lnTo>
                  <a:lnTo>
                    <a:pt x="6538976" y="723138"/>
                  </a:lnTo>
                  <a:lnTo>
                    <a:pt x="6526657" y="735838"/>
                  </a:lnTo>
                  <a:lnTo>
                    <a:pt x="6501765" y="761238"/>
                  </a:lnTo>
                  <a:lnTo>
                    <a:pt x="6406134" y="761238"/>
                  </a:lnTo>
                  <a:lnTo>
                    <a:pt x="6400800" y="773938"/>
                  </a:lnTo>
                  <a:lnTo>
                    <a:pt x="6397244" y="786638"/>
                  </a:lnTo>
                  <a:lnTo>
                    <a:pt x="6391910" y="786638"/>
                  </a:lnTo>
                  <a:lnTo>
                    <a:pt x="6388354" y="812038"/>
                  </a:lnTo>
                  <a:lnTo>
                    <a:pt x="6351143" y="812038"/>
                  </a:lnTo>
                  <a:lnTo>
                    <a:pt x="6322822" y="824738"/>
                  </a:lnTo>
                  <a:lnTo>
                    <a:pt x="6298057" y="837438"/>
                  </a:lnTo>
                  <a:lnTo>
                    <a:pt x="6273292" y="862838"/>
                  </a:lnTo>
                  <a:lnTo>
                    <a:pt x="6251956" y="875538"/>
                  </a:lnTo>
                  <a:lnTo>
                    <a:pt x="6223635" y="900938"/>
                  </a:lnTo>
                  <a:lnTo>
                    <a:pt x="6214745" y="939038"/>
                  </a:lnTo>
                  <a:lnTo>
                    <a:pt x="6209411" y="977138"/>
                  </a:lnTo>
                  <a:lnTo>
                    <a:pt x="6202426" y="1015238"/>
                  </a:lnTo>
                  <a:lnTo>
                    <a:pt x="6197092" y="1015238"/>
                  </a:lnTo>
                  <a:lnTo>
                    <a:pt x="6184646" y="977138"/>
                  </a:lnTo>
                  <a:lnTo>
                    <a:pt x="6140323" y="989838"/>
                  </a:lnTo>
                  <a:lnTo>
                    <a:pt x="6099556" y="1002538"/>
                  </a:lnTo>
                  <a:lnTo>
                    <a:pt x="6106668" y="1040638"/>
                  </a:lnTo>
                  <a:lnTo>
                    <a:pt x="6115558" y="1091438"/>
                  </a:lnTo>
                  <a:lnTo>
                    <a:pt x="6124448" y="1129538"/>
                  </a:lnTo>
                  <a:lnTo>
                    <a:pt x="6140323" y="1167638"/>
                  </a:lnTo>
                  <a:lnTo>
                    <a:pt x="6161659" y="1193038"/>
                  </a:lnTo>
                  <a:lnTo>
                    <a:pt x="6161659" y="1205738"/>
                  </a:lnTo>
                  <a:lnTo>
                    <a:pt x="6134989" y="1193038"/>
                  </a:lnTo>
                  <a:lnTo>
                    <a:pt x="6106668" y="1154938"/>
                  </a:lnTo>
                  <a:lnTo>
                    <a:pt x="6089015" y="1129538"/>
                  </a:lnTo>
                  <a:lnTo>
                    <a:pt x="6026912" y="1129538"/>
                  </a:lnTo>
                  <a:lnTo>
                    <a:pt x="6003925" y="1154938"/>
                  </a:lnTo>
                  <a:lnTo>
                    <a:pt x="5991479" y="1129538"/>
                  </a:lnTo>
                  <a:lnTo>
                    <a:pt x="5986272" y="1104138"/>
                  </a:lnTo>
                  <a:lnTo>
                    <a:pt x="5979160" y="1091438"/>
                  </a:lnTo>
                  <a:lnTo>
                    <a:pt x="5973826" y="1078738"/>
                  </a:lnTo>
                  <a:lnTo>
                    <a:pt x="5957824" y="1078738"/>
                  </a:lnTo>
                  <a:lnTo>
                    <a:pt x="5957824" y="1154938"/>
                  </a:lnTo>
                  <a:lnTo>
                    <a:pt x="5918835" y="1193038"/>
                  </a:lnTo>
                  <a:lnTo>
                    <a:pt x="5945505" y="1269238"/>
                  </a:lnTo>
                  <a:lnTo>
                    <a:pt x="5952617" y="1307338"/>
                  </a:lnTo>
                  <a:lnTo>
                    <a:pt x="5986272" y="1320038"/>
                  </a:lnTo>
                  <a:lnTo>
                    <a:pt x="6023483" y="1345438"/>
                  </a:lnTo>
                  <a:lnTo>
                    <a:pt x="6053582" y="1358138"/>
                  </a:lnTo>
                  <a:lnTo>
                    <a:pt x="6053582" y="1370838"/>
                  </a:lnTo>
                  <a:lnTo>
                    <a:pt x="6023483" y="1358138"/>
                  </a:lnTo>
                  <a:lnTo>
                    <a:pt x="5957824" y="1358138"/>
                  </a:lnTo>
                  <a:lnTo>
                    <a:pt x="5961380" y="1383538"/>
                  </a:lnTo>
                  <a:lnTo>
                    <a:pt x="5964936" y="1421638"/>
                  </a:lnTo>
                  <a:lnTo>
                    <a:pt x="5970270" y="1459738"/>
                  </a:lnTo>
                  <a:lnTo>
                    <a:pt x="5964936" y="1497838"/>
                  </a:lnTo>
                  <a:lnTo>
                    <a:pt x="5954268" y="1523238"/>
                  </a:lnTo>
                  <a:lnTo>
                    <a:pt x="5941949" y="1548638"/>
                  </a:lnTo>
                  <a:lnTo>
                    <a:pt x="5929503" y="1574038"/>
                  </a:lnTo>
                  <a:lnTo>
                    <a:pt x="5924169" y="1574038"/>
                  </a:lnTo>
                  <a:lnTo>
                    <a:pt x="5920613" y="1586738"/>
                  </a:lnTo>
                  <a:lnTo>
                    <a:pt x="5883402" y="1586738"/>
                  </a:lnTo>
                  <a:lnTo>
                    <a:pt x="5883402" y="1574038"/>
                  </a:lnTo>
                  <a:lnTo>
                    <a:pt x="5895848" y="1574038"/>
                  </a:lnTo>
                  <a:lnTo>
                    <a:pt x="5906516" y="1561338"/>
                  </a:lnTo>
                  <a:lnTo>
                    <a:pt x="5915406" y="1561338"/>
                  </a:lnTo>
                  <a:lnTo>
                    <a:pt x="5920613" y="1548638"/>
                  </a:lnTo>
                  <a:lnTo>
                    <a:pt x="5929503" y="1548638"/>
                  </a:lnTo>
                  <a:lnTo>
                    <a:pt x="5929503" y="1510538"/>
                  </a:lnTo>
                  <a:lnTo>
                    <a:pt x="5936615" y="1485138"/>
                  </a:lnTo>
                  <a:lnTo>
                    <a:pt x="5945505" y="1459738"/>
                  </a:lnTo>
                  <a:lnTo>
                    <a:pt x="5940171" y="1447038"/>
                  </a:lnTo>
                  <a:lnTo>
                    <a:pt x="5936615" y="1434338"/>
                  </a:lnTo>
                  <a:lnTo>
                    <a:pt x="5929503" y="1421638"/>
                  </a:lnTo>
                  <a:lnTo>
                    <a:pt x="5924169" y="1421638"/>
                  </a:lnTo>
                  <a:lnTo>
                    <a:pt x="5920613" y="1408938"/>
                  </a:lnTo>
                  <a:lnTo>
                    <a:pt x="5918835" y="1396238"/>
                  </a:lnTo>
                  <a:lnTo>
                    <a:pt x="5918835" y="1383538"/>
                  </a:lnTo>
                  <a:lnTo>
                    <a:pt x="5924169" y="1370838"/>
                  </a:lnTo>
                  <a:lnTo>
                    <a:pt x="5929503" y="1345438"/>
                  </a:lnTo>
                  <a:lnTo>
                    <a:pt x="5929503" y="1320038"/>
                  </a:lnTo>
                  <a:lnTo>
                    <a:pt x="5918835" y="1269238"/>
                  </a:lnTo>
                  <a:lnTo>
                    <a:pt x="5908294" y="1243838"/>
                  </a:lnTo>
                  <a:lnTo>
                    <a:pt x="5902960" y="1218438"/>
                  </a:lnTo>
                  <a:lnTo>
                    <a:pt x="5906516" y="1205738"/>
                  </a:lnTo>
                  <a:lnTo>
                    <a:pt x="5908294" y="1180338"/>
                  </a:lnTo>
                  <a:lnTo>
                    <a:pt x="5915406" y="1154938"/>
                  </a:lnTo>
                  <a:lnTo>
                    <a:pt x="5920613" y="1116838"/>
                  </a:lnTo>
                  <a:lnTo>
                    <a:pt x="5924169" y="1091438"/>
                  </a:lnTo>
                  <a:lnTo>
                    <a:pt x="5911850" y="1078738"/>
                  </a:lnTo>
                  <a:lnTo>
                    <a:pt x="5902960" y="1053338"/>
                  </a:lnTo>
                  <a:lnTo>
                    <a:pt x="5840984" y="1053338"/>
                  </a:lnTo>
                  <a:lnTo>
                    <a:pt x="5824982" y="1066038"/>
                  </a:lnTo>
                  <a:lnTo>
                    <a:pt x="5812536" y="1091438"/>
                  </a:lnTo>
                  <a:lnTo>
                    <a:pt x="5803773" y="1116838"/>
                  </a:lnTo>
                  <a:lnTo>
                    <a:pt x="5796661" y="1129538"/>
                  </a:lnTo>
                  <a:lnTo>
                    <a:pt x="5791327" y="1167638"/>
                  </a:lnTo>
                  <a:lnTo>
                    <a:pt x="5784215" y="1180338"/>
                  </a:lnTo>
                  <a:lnTo>
                    <a:pt x="5771896" y="1205738"/>
                  </a:lnTo>
                  <a:lnTo>
                    <a:pt x="5754116" y="1218438"/>
                  </a:lnTo>
                  <a:lnTo>
                    <a:pt x="5759450" y="1256538"/>
                  </a:lnTo>
                  <a:lnTo>
                    <a:pt x="5763006" y="1294638"/>
                  </a:lnTo>
                  <a:lnTo>
                    <a:pt x="5770118" y="1320038"/>
                  </a:lnTo>
                  <a:lnTo>
                    <a:pt x="5766562" y="1370838"/>
                  </a:lnTo>
                  <a:lnTo>
                    <a:pt x="5794883" y="1370838"/>
                  </a:lnTo>
                  <a:lnTo>
                    <a:pt x="5796661" y="1383538"/>
                  </a:lnTo>
                  <a:lnTo>
                    <a:pt x="5803773" y="1396238"/>
                  </a:lnTo>
                  <a:lnTo>
                    <a:pt x="5807329" y="1408938"/>
                  </a:lnTo>
                  <a:lnTo>
                    <a:pt x="5812536" y="1421638"/>
                  </a:lnTo>
                  <a:lnTo>
                    <a:pt x="5821426" y="1421638"/>
                  </a:lnTo>
                  <a:lnTo>
                    <a:pt x="5819648" y="1434338"/>
                  </a:lnTo>
                  <a:lnTo>
                    <a:pt x="5816092" y="1447038"/>
                  </a:lnTo>
                  <a:lnTo>
                    <a:pt x="5800217" y="1434338"/>
                  </a:lnTo>
                  <a:lnTo>
                    <a:pt x="5775325" y="1421638"/>
                  </a:lnTo>
                  <a:lnTo>
                    <a:pt x="5748782" y="1396238"/>
                  </a:lnTo>
                  <a:lnTo>
                    <a:pt x="5716905" y="1370838"/>
                  </a:lnTo>
                  <a:lnTo>
                    <a:pt x="5695696" y="1345438"/>
                  </a:lnTo>
                  <a:lnTo>
                    <a:pt x="5679694" y="1320038"/>
                  </a:lnTo>
                  <a:lnTo>
                    <a:pt x="5654929" y="1320038"/>
                  </a:lnTo>
                  <a:lnTo>
                    <a:pt x="5646039" y="1307338"/>
                  </a:lnTo>
                  <a:lnTo>
                    <a:pt x="5638927" y="1307338"/>
                  </a:lnTo>
                  <a:lnTo>
                    <a:pt x="5626608" y="1320038"/>
                  </a:lnTo>
                  <a:lnTo>
                    <a:pt x="5621274" y="1320038"/>
                  </a:lnTo>
                  <a:lnTo>
                    <a:pt x="5614162" y="1332738"/>
                  </a:lnTo>
                  <a:lnTo>
                    <a:pt x="5605272" y="1332738"/>
                  </a:lnTo>
                  <a:lnTo>
                    <a:pt x="5605272" y="1358138"/>
                  </a:lnTo>
                  <a:lnTo>
                    <a:pt x="5612384" y="1383538"/>
                  </a:lnTo>
                  <a:lnTo>
                    <a:pt x="5617718" y="1383538"/>
                  </a:lnTo>
                  <a:lnTo>
                    <a:pt x="5617718" y="1396238"/>
                  </a:lnTo>
                  <a:lnTo>
                    <a:pt x="5614162" y="1408938"/>
                  </a:lnTo>
                  <a:lnTo>
                    <a:pt x="5614162" y="1421638"/>
                  </a:lnTo>
                  <a:lnTo>
                    <a:pt x="5608828" y="1421638"/>
                  </a:lnTo>
                  <a:lnTo>
                    <a:pt x="5605272" y="1434338"/>
                  </a:lnTo>
                  <a:lnTo>
                    <a:pt x="5587619" y="1434338"/>
                  </a:lnTo>
                  <a:lnTo>
                    <a:pt x="5584063" y="1421638"/>
                  </a:lnTo>
                  <a:lnTo>
                    <a:pt x="5575173" y="1421638"/>
                  </a:lnTo>
                  <a:lnTo>
                    <a:pt x="5571617" y="1408938"/>
                  </a:lnTo>
                  <a:lnTo>
                    <a:pt x="5566283" y="1408938"/>
                  </a:lnTo>
                  <a:lnTo>
                    <a:pt x="5546852" y="1421638"/>
                  </a:lnTo>
                  <a:lnTo>
                    <a:pt x="5529072" y="1421638"/>
                  </a:lnTo>
                  <a:lnTo>
                    <a:pt x="5506085" y="1434338"/>
                  </a:lnTo>
                  <a:lnTo>
                    <a:pt x="5484876" y="1447038"/>
                  </a:lnTo>
                  <a:lnTo>
                    <a:pt x="5475986" y="1459738"/>
                  </a:lnTo>
                  <a:lnTo>
                    <a:pt x="5459984" y="1459738"/>
                  </a:lnTo>
                  <a:lnTo>
                    <a:pt x="5466207" y="1447038"/>
                  </a:lnTo>
                  <a:lnTo>
                    <a:pt x="5472430" y="1434338"/>
                  </a:lnTo>
                  <a:lnTo>
                    <a:pt x="5484876" y="1421638"/>
                  </a:lnTo>
                  <a:lnTo>
                    <a:pt x="5500751" y="1421638"/>
                  </a:lnTo>
                  <a:lnTo>
                    <a:pt x="5516753" y="1396238"/>
                  </a:lnTo>
                  <a:lnTo>
                    <a:pt x="5493639" y="1396238"/>
                  </a:lnTo>
                  <a:lnTo>
                    <a:pt x="5468874" y="1383538"/>
                  </a:lnTo>
                  <a:lnTo>
                    <a:pt x="5442331" y="1383538"/>
                  </a:lnTo>
                  <a:lnTo>
                    <a:pt x="5438775" y="1396238"/>
                  </a:lnTo>
                  <a:lnTo>
                    <a:pt x="5438775" y="1408938"/>
                  </a:lnTo>
                  <a:lnTo>
                    <a:pt x="5435219" y="1421638"/>
                  </a:lnTo>
                  <a:lnTo>
                    <a:pt x="5431663" y="1421638"/>
                  </a:lnTo>
                  <a:lnTo>
                    <a:pt x="5426329" y="1434338"/>
                  </a:lnTo>
                  <a:lnTo>
                    <a:pt x="5426329" y="1447038"/>
                  </a:lnTo>
                  <a:lnTo>
                    <a:pt x="5419217" y="1434338"/>
                  </a:lnTo>
                  <a:lnTo>
                    <a:pt x="5417439" y="1434338"/>
                  </a:lnTo>
                  <a:lnTo>
                    <a:pt x="5413883" y="1421638"/>
                  </a:lnTo>
                  <a:lnTo>
                    <a:pt x="5410454" y="1421638"/>
                  </a:lnTo>
                  <a:lnTo>
                    <a:pt x="5408676" y="1408938"/>
                  </a:lnTo>
                  <a:lnTo>
                    <a:pt x="5373243" y="1408938"/>
                  </a:lnTo>
                  <a:lnTo>
                    <a:pt x="5351907" y="1447038"/>
                  </a:lnTo>
                  <a:lnTo>
                    <a:pt x="5327129" y="1472438"/>
                  </a:lnTo>
                  <a:lnTo>
                    <a:pt x="5305806" y="1510538"/>
                  </a:lnTo>
                  <a:lnTo>
                    <a:pt x="5309362" y="1523238"/>
                  </a:lnTo>
                  <a:lnTo>
                    <a:pt x="5309362" y="1548638"/>
                  </a:lnTo>
                  <a:lnTo>
                    <a:pt x="5305806" y="1561338"/>
                  </a:lnTo>
                  <a:lnTo>
                    <a:pt x="5265166" y="1561338"/>
                  </a:lnTo>
                  <a:lnTo>
                    <a:pt x="5256276" y="1548638"/>
                  </a:lnTo>
                  <a:lnTo>
                    <a:pt x="5256276" y="1510538"/>
                  </a:lnTo>
                  <a:lnTo>
                    <a:pt x="5277485" y="1510538"/>
                  </a:lnTo>
                  <a:lnTo>
                    <a:pt x="5284584" y="1497838"/>
                  </a:lnTo>
                  <a:lnTo>
                    <a:pt x="5284584" y="1485138"/>
                  </a:lnTo>
                  <a:lnTo>
                    <a:pt x="5273929" y="1459738"/>
                  </a:lnTo>
                  <a:lnTo>
                    <a:pt x="5261610" y="1447038"/>
                  </a:lnTo>
                  <a:lnTo>
                    <a:pt x="5249164" y="1421638"/>
                  </a:lnTo>
                  <a:lnTo>
                    <a:pt x="5197729" y="1421638"/>
                  </a:lnTo>
                  <a:lnTo>
                    <a:pt x="5210175" y="1523238"/>
                  </a:lnTo>
                  <a:lnTo>
                    <a:pt x="5215509" y="1599438"/>
                  </a:lnTo>
                  <a:lnTo>
                    <a:pt x="5190731" y="1599438"/>
                  </a:lnTo>
                  <a:lnTo>
                    <a:pt x="5178298" y="1586738"/>
                  </a:lnTo>
                  <a:lnTo>
                    <a:pt x="5169408" y="1586738"/>
                  </a:lnTo>
                  <a:lnTo>
                    <a:pt x="5153533" y="1612138"/>
                  </a:lnTo>
                  <a:lnTo>
                    <a:pt x="5135753" y="1637538"/>
                  </a:lnTo>
                  <a:lnTo>
                    <a:pt x="5107432" y="1650238"/>
                  </a:lnTo>
                  <a:lnTo>
                    <a:pt x="5110988" y="1662938"/>
                  </a:lnTo>
                  <a:lnTo>
                    <a:pt x="5110988" y="1675638"/>
                  </a:lnTo>
                  <a:lnTo>
                    <a:pt x="5114544" y="1675638"/>
                  </a:lnTo>
                  <a:lnTo>
                    <a:pt x="5116322" y="1688338"/>
                  </a:lnTo>
                  <a:lnTo>
                    <a:pt x="5119878" y="1688338"/>
                  </a:lnTo>
                  <a:lnTo>
                    <a:pt x="5119878" y="1701038"/>
                  </a:lnTo>
                  <a:lnTo>
                    <a:pt x="5116322" y="1713738"/>
                  </a:lnTo>
                  <a:lnTo>
                    <a:pt x="5110988" y="1713738"/>
                  </a:lnTo>
                  <a:lnTo>
                    <a:pt x="5107432" y="1726438"/>
                  </a:lnTo>
                  <a:lnTo>
                    <a:pt x="5082667" y="1713738"/>
                  </a:lnTo>
                  <a:lnTo>
                    <a:pt x="5040122" y="1688338"/>
                  </a:lnTo>
                  <a:lnTo>
                    <a:pt x="5033010" y="1688338"/>
                  </a:lnTo>
                  <a:lnTo>
                    <a:pt x="5033010" y="1713738"/>
                  </a:lnTo>
                  <a:lnTo>
                    <a:pt x="5040122" y="1764538"/>
                  </a:lnTo>
                  <a:lnTo>
                    <a:pt x="5027676" y="1764538"/>
                  </a:lnTo>
                  <a:lnTo>
                    <a:pt x="5020564" y="1751838"/>
                  </a:lnTo>
                  <a:lnTo>
                    <a:pt x="5011801" y="1739138"/>
                  </a:lnTo>
                  <a:lnTo>
                    <a:pt x="5006467" y="1739138"/>
                  </a:lnTo>
                  <a:lnTo>
                    <a:pt x="4999355" y="1713738"/>
                  </a:lnTo>
                  <a:lnTo>
                    <a:pt x="4994021" y="1688338"/>
                  </a:lnTo>
                  <a:lnTo>
                    <a:pt x="4989271" y="1637538"/>
                  </a:lnTo>
                  <a:lnTo>
                    <a:pt x="4986909" y="1612138"/>
                  </a:lnTo>
                  <a:lnTo>
                    <a:pt x="4983353" y="1586738"/>
                  </a:lnTo>
                  <a:lnTo>
                    <a:pt x="5033010" y="1612138"/>
                  </a:lnTo>
                  <a:lnTo>
                    <a:pt x="5061331" y="1624838"/>
                  </a:lnTo>
                  <a:lnTo>
                    <a:pt x="5091430" y="1624838"/>
                  </a:lnTo>
                  <a:lnTo>
                    <a:pt x="5119878" y="1612138"/>
                  </a:lnTo>
                  <a:lnTo>
                    <a:pt x="5141087" y="1586738"/>
                  </a:lnTo>
                  <a:lnTo>
                    <a:pt x="5144643" y="1548638"/>
                  </a:lnTo>
                  <a:lnTo>
                    <a:pt x="5139309" y="1510538"/>
                  </a:lnTo>
                  <a:lnTo>
                    <a:pt x="5119878" y="1485138"/>
                  </a:lnTo>
                  <a:lnTo>
                    <a:pt x="5098542" y="1447038"/>
                  </a:lnTo>
                  <a:lnTo>
                    <a:pt x="5049012" y="1396238"/>
                  </a:lnTo>
                  <a:lnTo>
                    <a:pt x="5027676" y="1383538"/>
                  </a:lnTo>
                  <a:lnTo>
                    <a:pt x="4971034" y="1370838"/>
                  </a:lnTo>
                  <a:lnTo>
                    <a:pt x="4953254" y="1345438"/>
                  </a:lnTo>
                  <a:lnTo>
                    <a:pt x="4949698" y="1332738"/>
                  </a:lnTo>
                  <a:lnTo>
                    <a:pt x="4924933" y="1332738"/>
                  </a:lnTo>
                  <a:lnTo>
                    <a:pt x="4903724" y="1345438"/>
                  </a:lnTo>
                  <a:lnTo>
                    <a:pt x="4900168" y="1332738"/>
                  </a:lnTo>
                  <a:lnTo>
                    <a:pt x="4894834" y="1332738"/>
                  </a:lnTo>
                  <a:lnTo>
                    <a:pt x="4891278" y="1320038"/>
                  </a:lnTo>
                  <a:lnTo>
                    <a:pt x="4894834" y="1307338"/>
                  </a:lnTo>
                  <a:lnTo>
                    <a:pt x="4903724" y="1307338"/>
                  </a:lnTo>
                  <a:lnTo>
                    <a:pt x="4901946" y="1294638"/>
                  </a:lnTo>
                  <a:lnTo>
                    <a:pt x="4898390" y="1269238"/>
                  </a:lnTo>
                  <a:lnTo>
                    <a:pt x="4887722" y="1256538"/>
                  </a:lnTo>
                  <a:lnTo>
                    <a:pt x="4875276" y="1256538"/>
                  </a:lnTo>
                  <a:lnTo>
                    <a:pt x="4862957" y="1243838"/>
                  </a:lnTo>
                  <a:lnTo>
                    <a:pt x="4848733" y="1243838"/>
                  </a:lnTo>
                  <a:lnTo>
                    <a:pt x="4836414" y="1231138"/>
                  </a:lnTo>
                  <a:lnTo>
                    <a:pt x="4807966" y="1231138"/>
                  </a:lnTo>
                  <a:lnTo>
                    <a:pt x="4779645" y="1243838"/>
                  </a:lnTo>
                  <a:lnTo>
                    <a:pt x="4758436" y="1243838"/>
                  </a:lnTo>
                  <a:lnTo>
                    <a:pt x="4738878" y="1269238"/>
                  </a:lnTo>
                  <a:lnTo>
                    <a:pt x="4728337" y="1294638"/>
                  </a:lnTo>
                  <a:lnTo>
                    <a:pt x="4717669" y="1281938"/>
                  </a:lnTo>
                  <a:lnTo>
                    <a:pt x="4687570" y="1281938"/>
                  </a:lnTo>
                  <a:lnTo>
                    <a:pt x="4687570" y="1307338"/>
                  </a:lnTo>
                  <a:lnTo>
                    <a:pt x="4637913" y="1307338"/>
                  </a:lnTo>
                  <a:lnTo>
                    <a:pt x="4613148" y="1332738"/>
                  </a:lnTo>
                  <a:lnTo>
                    <a:pt x="4597146" y="1370838"/>
                  </a:lnTo>
                  <a:lnTo>
                    <a:pt x="4568825" y="1370838"/>
                  </a:lnTo>
                  <a:lnTo>
                    <a:pt x="4568825" y="1396238"/>
                  </a:lnTo>
                  <a:lnTo>
                    <a:pt x="4542282" y="1421638"/>
                  </a:lnTo>
                  <a:lnTo>
                    <a:pt x="4520946" y="1447038"/>
                  </a:lnTo>
                  <a:lnTo>
                    <a:pt x="4497959" y="1497838"/>
                  </a:lnTo>
                  <a:lnTo>
                    <a:pt x="4480179" y="1548638"/>
                  </a:lnTo>
                  <a:lnTo>
                    <a:pt x="4460748" y="1599438"/>
                  </a:lnTo>
                  <a:lnTo>
                    <a:pt x="4442968" y="1637538"/>
                  </a:lnTo>
                  <a:lnTo>
                    <a:pt x="4421759" y="1688338"/>
                  </a:lnTo>
                  <a:lnTo>
                    <a:pt x="4398772" y="1713738"/>
                  </a:lnTo>
                  <a:lnTo>
                    <a:pt x="4402328" y="1726438"/>
                  </a:lnTo>
                  <a:lnTo>
                    <a:pt x="4402328" y="1739138"/>
                  </a:lnTo>
                  <a:lnTo>
                    <a:pt x="4414647" y="1739138"/>
                  </a:lnTo>
                  <a:lnTo>
                    <a:pt x="4398772" y="1764538"/>
                  </a:lnTo>
                  <a:lnTo>
                    <a:pt x="4380992" y="1764538"/>
                  </a:lnTo>
                  <a:lnTo>
                    <a:pt x="4359783" y="1789938"/>
                  </a:lnTo>
                  <a:lnTo>
                    <a:pt x="4356227" y="1789938"/>
                  </a:lnTo>
                  <a:lnTo>
                    <a:pt x="4350893" y="1815338"/>
                  </a:lnTo>
                  <a:lnTo>
                    <a:pt x="4347337" y="1815338"/>
                  </a:lnTo>
                  <a:lnTo>
                    <a:pt x="4340225" y="1828038"/>
                  </a:lnTo>
                  <a:lnTo>
                    <a:pt x="4338447" y="1815338"/>
                  </a:lnTo>
                  <a:lnTo>
                    <a:pt x="4315460" y="1815338"/>
                  </a:lnTo>
                  <a:lnTo>
                    <a:pt x="4306570" y="1840738"/>
                  </a:lnTo>
                  <a:lnTo>
                    <a:pt x="4297680" y="1840738"/>
                  </a:lnTo>
                  <a:lnTo>
                    <a:pt x="4290695" y="1853438"/>
                  </a:lnTo>
                  <a:lnTo>
                    <a:pt x="4281805" y="1878838"/>
                  </a:lnTo>
                  <a:lnTo>
                    <a:pt x="4278249" y="1904238"/>
                  </a:lnTo>
                  <a:lnTo>
                    <a:pt x="4272915" y="1929638"/>
                  </a:lnTo>
                  <a:lnTo>
                    <a:pt x="4257040" y="1942338"/>
                  </a:lnTo>
                  <a:lnTo>
                    <a:pt x="4260469" y="1993138"/>
                  </a:lnTo>
                  <a:lnTo>
                    <a:pt x="4265803" y="2018538"/>
                  </a:lnTo>
                  <a:lnTo>
                    <a:pt x="4272915" y="2056638"/>
                  </a:lnTo>
                  <a:lnTo>
                    <a:pt x="4276471" y="2094738"/>
                  </a:lnTo>
                  <a:lnTo>
                    <a:pt x="4278249" y="2132838"/>
                  </a:lnTo>
                  <a:lnTo>
                    <a:pt x="4285361" y="2132838"/>
                  </a:lnTo>
                  <a:lnTo>
                    <a:pt x="4288917" y="2145538"/>
                  </a:lnTo>
                  <a:lnTo>
                    <a:pt x="4297680" y="2145538"/>
                  </a:lnTo>
                  <a:lnTo>
                    <a:pt x="4327906" y="2132838"/>
                  </a:lnTo>
                  <a:lnTo>
                    <a:pt x="4347337" y="2120138"/>
                  </a:lnTo>
                  <a:lnTo>
                    <a:pt x="4365117" y="2107438"/>
                  </a:lnTo>
                  <a:lnTo>
                    <a:pt x="4380992" y="2094738"/>
                  </a:lnTo>
                  <a:lnTo>
                    <a:pt x="4405757" y="2082038"/>
                  </a:lnTo>
                  <a:lnTo>
                    <a:pt x="4423537" y="2132838"/>
                  </a:lnTo>
                  <a:lnTo>
                    <a:pt x="4434205" y="2183638"/>
                  </a:lnTo>
                  <a:lnTo>
                    <a:pt x="4448302" y="2234438"/>
                  </a:lnTo>
                  <a:lnTo>
                    <a:pt x="4473194" y="2272538"/>
                  </a:lnTo>
                  <a:lnTo>
                    <a:pt x="4483735" y="2272538"/>
                  </a:lnTo>
                  <a:lnTo>
                    <a:pt x="4497959" y="2247138"/>
                  </a:lnTo>
                  <a:lnTo>
                    <a:pt x="4513834" y="2221738"/>
                  </a:lnTo>
                  <a:lnTo>
                    <a:pt x="4533392" y="2196338"/>
                  </a:lnTo>
                  <a:lnTo>
                    <a:pt x="4545838" y="2170938"/>
                  </a:lnTo>
                  <a:lnTo>
                    <a:pt x="4558157" y="2145538"/>
                  </a:lnTo>
                  <a:lnTo>
                    <a:pt x="4563491" y="2094738"/>
                  </a:lnTo>
                  <a:lnTo>
                    <a:pt x="4604258" y="2082038"/>
                  </a:lnTo>
                  <a:lnTo>
                    <a:pt x="4606036" y="2069338"/>
                  </a:lnTo>
                  <a:lnTo>
                    <a:pt x="4609592" y="2056638"/>
                  </a:lnTo>
                  <a:lnTo>
                    <a:pt x="4613148" y="2056638"/>
                  </a:lnTo>
                  <a:lnTo>
                    <a:pt x="4616704" y="2043938"/>
                  </a:lnTo>
                  <a:lnTo>
                    <a:pt x="4625467" y="2043938"/>
                  </a:lnTo>
                  <a:lnTo>
                    <a:pt x="4618482" y="2018538"/>
                  </a:lnTo>
                  <a:lnTo>
                    <a:pt x="4606036" y="1980438"/>
                  </a:lnTo>
                  <a:lnTo>
                    <a:pt x="4588256" y="1967738"/>
                  </a:lnTo>
                  <a:lnTo>
                    <a:pt x="4568825" y="1942338"/>
                  </a:lnTo>
                  <a:lnTo>
                    <a:pt x="4579493" y="1891538"/>
                  </a:lnTo>
                  <a:lnTo>
                    <a:pt x="4593590" y="1840738"/>
                  </a:lnTo>
                  <a:lnTo>
                    <a:pt x="4616704" y="1802638"/>
                  </a:lnTo>
                  <a:lnTo>
                    <a:pt x="4641469" y="1777238"/>
                  </a:lnTo>
                  <a:lnTo>
                    <a:pt x="4662678" y="1739138"/>
                  </a:lnTo>
                  <a:lnTo>
                    <a:pt x="4678680" y="1701038"/>
                  </a:lnTo>
                  <a:lnTo>
                    <a:pt x="4687570" y="1637538"/>
                  </a:lnTo>
                  <a:lnTo>
                    <a:pt x="4738878" y="1637538"/>
                  </a:lnTo>
                  <a:lnTo>
                    <a:pt x="4749546" y="1650238"/>
                  </a:lnTo>
                  <a:lnTo>
                    <a:pt x="4767199" y="1662938"/>
                  </a:lnTo>
                  <a:lnTo>
                    <a:pt x="4751324" y="1701038"/>
                  </a:lnTo>
                  <a:lnTo>
                    <a:pt x="4729988" y="1739138"/>
                  </a:lnTo>
                  <a:lnTo>
                    <a:pt x="4680458" y="1789938"/>
                  </a:lnTo>
                  <a:lnTo>
                    <a:pt x="4666234" y="1828038"/>
                  </a:lnTo>
                  <a:lnTo>
                    <a:pt x="4662678" y="1853438"/>
                  </a:lnTo>
                  <a:lnTo>
                    <a:pt x="4666234" y="1891538"/>
                  </a:lnTo>
                  <a:lnTo>
                    <a:pt x="4668012" y="1916938"/>
                  </a:lnTo>
                  <a:lnTo>
                    <a:pt x="4666234" y="1942338"/>
                  </a:lnTo>
                  <a:lnTo>
                    <a:pt x="4668012" y="1967738"/>
                  </a:lnTo>
                  <a:lnTo>
                    <a:pt x="4675124" y="1980438"/>
                  </a:lnTo>
                  <a:lnTo>
                    <a:pt x="4684014" y="2005838"/>
                  </a:lnTo>
                  <a:lnTo>
                    <a:pt x="4692777" y="2018538"/>
                  </a:lnTo>
                  <a:lnTo>
                    <a:pt x="4699889" y="2031238"/>
                  </a:lnTo>
                  <a:lnTo>
                    <a:pt x="4737100" y="2031238"/>
                  </a:lnTo>
                  <a:lnTo>
                    <a:pt x="4770755" y="2018538"/>
                  </a:lnTo>
                  <a:lnTo>
                    <a:pt x="4800854" y="1993138"/>
                  </a:lnTo>
                  <a:lnTo>
                    <a:pt x="4813300" y="1993138"/>
                  </a:lnTo>
                  <a:lnTo>
                    <a:pt x="4823968" y="2005838"/>
                  </a:lnTo>
                  <a:lnTo>
                    <a:pt x="4838065" y="2005838"/>
                  </a:lnTo>
                  <a:lnTo>
                    <a:pt x="4848733" y="2018538"/>
                  </a:lnTo>
                  <a:lnTo>
                    <a:pt x="4836414" y="2031238"/>
                  </a:lnTo>
                  <a:lnTo>
                    <a:pt x="4820412" y="2043938"/>
                  </a:lnTo>
                  <a:lnTo>
                    <a:pt x="4804410" y="2043938"/>
                  </a:lnTo>
                  <a:lnTo>
                    <a:pt x="4783201" y="2031238"/>
                  </a:lnTo>
                  <a:lnTo>
                    <a:pt x="4761992" y="2031238"/>
                  </a:lnTo>
                  <a:lnTo>
                    <a:pt x="4749546" y="2043938"/>
                  </a:lnTo>
                  <a:lnTo>
                    <a:pt x="4738878" y="2043938"/>
                  </a:lnTo>
                  <a:lnTo>
                    <a:pt x="4728337" y="2056638"/>
                  </a:lnTo>
                  <a:lnTo>
                    <a:pt x="4712335" y="2056638"/>
                  </a:lnTo>
                  <a:lnTo>
                    <a:pt x="4721225" y="2120138"/>
                  </a:lnTo>
                  <a:lnTo>
                    <a:pt x="4728337" y="2132838"/>
                  </a:lnTo>
                  <a:lnTo>
                    <a:pt x="4729988" y="2158238"/>
                  </a:lnTo>
                  <a:lnTo>
                    <a:pt x="4733544" y="2183638"/>
                  </a:lnTo>
                  <a:lnTo>
                    <a:pt x="4715891" y="2183638"/>
                  </a:lnTo>
                  <a:lnTo>
                    <a:pt x="4712335" y="2170938"/>
                  </a:lnTo>
                  <a:lnTo>
                    <a:pt x="4708779" y="2170938"/>
                  </a:lnTo>
                  <a:lnTo>
                    <a:pt x="4705223" y="2158238"/>
                  </a:lnTo>
                  <a:lnTo>
                    <a:pt x="4699889" y="2158238"/>
                  </a:lnTo>
                  <a:lnTo>
                    <a:pt x="4699889" y="2145538"/>
                  </a:lnTo>
                  <a:lnTo>
                    <a:pt x="4691126" y="2145538"/>
                  </a:lnTo>
                  <a:lnTo>
                    <a:pt x="4684014" y="2158238"/>
                  </a:lnTo>
                  <a:lnTo>
                    <a:pt x="4671568" y="2158238"/>
                  </a:lnTo>
                  <a:lnTo>
                    <a:pt x="4666234" y="2170938"/>
                  </a:lnTo>
                  <a:lnTo>
                    <a:pt x="4659122" y="2221738"/>
                  </a:lnTo>
                  <a:lnTo>
                    <a:pt x="4659122" y="2285238"/>
                  </a:lnTo>
                  <a:lnTo>
                    <a:pt x="4650359" y="2297938"/>
                  </a:lnTo>
                  <a:lnTo>
                    <a:pt x="4637913" y="2297938"/>
                  </a:lnTo>
                  <a:lnTo>
                    <a:pt x="4630801" y="2310638"/>
                  </a:lnTo>
                  <a:lnTo>
                    <a:pt x="4629023" y="2310638"/>
                  </a:lnTo>
                  <a:lnTo>
                    <a:pt x="4625467" y="2323338"/>
                  </a:lnTo>
                  <a:lnTo>
                    <a:pt x="4591812" y="2310638"/>
                  </a:lnTo>
                  <a:lnTo>
                    <a:pt x="4551045" y="2310638"/>
                  </a:lnTo>
                  <a:lnTo>
                    <a:pt x="4538726" y="2323338"/>
                  </a:lnTo>
                  <a:lnTo>
                    <a:pt x="4529836" y="2336038"/>
                  </a:lnTo>
                  <a:lnTo>
                    <a:pt x="4513834" y="2348738"/>
                  </a:lnTo>
                  <a:lnTo>
                    <a:pt x="4480179" y="2348738"/>
                  </a:lnTo>
                  <a:lnTo>
                    <a:pt x="4467860" y="2336038"/>
                  </a:lnTo>
                  <a:lnTo>
                    <a:pt x="4446524" y="2336038"/>
                  </a:lnTo>
                  <a:lnTo>
                    <a:pt x="4427093" y="2348738"/>
                  </a:lnTo>
                  <a:lnTo>
                    <a:pt x="4418203" y="2336038"/>
                  </a:lnTo>
                  <a:lnTo>
                    <a:pt x="4409313" y="2336038"/>
                  </a:lnTo>
                  <a:lnTo>
                    <a:pt x="4402328" y="2323338"/>
                  </a:lnTo>
                  <a:lnTo>
                    <a:pt x="4393438" y="2323338"/>
                  </a:lnTo>
                  <a:lnTo>
                    <a:pt x="4393438" y="2297938"/>
                  </a:lnTo>
                  <a:lnTo>
                    <a:pt x="4396994" y="2259838"/>
                  </a:lnTo>
                  <a:lnTo>
                    <a:pt x="4398772" y="2221738"/>
                  </a:lnTo>
                  <a:lnTo>
                    <a:pt x="4402328" y="2196338"/>
                  </a:lnTo>
                  <a:lnTo>
                    <a:pt x="4405757" y="2183638"/>
                  </a:lnTo>
                  <a:lnTo>
                    <a:pt x="4405757" y="2158238"/>
                  </a:lnTo>
                  <a:lnTo>
                    <a:pt x="4384548" y="2170938"/>
                  </a:lnTo>
                  <a:lnTo>
                    <a:pt x="4365117" y="2170938"/>
                  </a:lnTo>
                  <a:lnTo>
                    <a:pt x="4338447" y="2183638"/>
                  </a:lnTo>
                  <a:lnTo>
                    <a:pt x="4340225" y="2209038"/>
                  </a:lnTo>
                  <a:lnTo>
                    <a:pt x="4340225" y="2259838"/>
                  </a:lnTo>
                  <a:lnTo>
                    <a:pt x="4347337" y="2297938"/>
                  </a:lnTo>
                  <a:lnTo>
                    <a:pt x="4359783" y="2336038"/>
                  </a:lnTo>
                  <a:lnTo>
                    <a:pt x="4356227" y="2336038"/>
                  </a:lnTo>
                  <a:lnTo>
                    <a:pt x="4356227" y="2348738"/>
                  </a:lnTo>
                  <a:lnTo>
                    <a:pt x="4352671" y="2348738"/>
                  </a:lnTo>
                  <a:lnTo>
                    <a:pt x="4327906" y="2361438"/>
                  </a:lnTo>
                  <a:lnTo>
                    <a:pt x="4278249" y="2386838"/>
                  </a:lnTo>
                  <a:lnTo>
                    <a:pt x="4251706" y="2424938"/>
                  </a:lnTo>
                  <a:lnTo>
                    <a:pt x="4248150" y="2450338"/>
                  </a:lnTo>
                  <a:lnTo>
                    <a:pt x="4235704" y="2475738"/>
                  </a:lnTo>
                  <a:lnTo>
                    <a:pt x="4177284" y="2488438"/>
                  </a:lnTo>
                  <a:lnTo>
                    <a:pt x="4170172" y="2513838"/>
                  </a:lnTo>
                  <a:lnTo>
                    <a:pt x="4170172" y="2539238"/>
                  </a:lnTo>
                  <a:lnTo>
                    <a:pt x="4164838" y="2539238"/>
                  </a:lnTo>
                  <a:lnTo>
                    <a:pt x="4155948" y="2551938"/>
                  </a:lnTo>
                  <a:lnTo>
                    <a:pt x="4140073" y="2551938"/>
                  </a:lnTo>
                  <a:lnTo>
                    <a:pt x="4132961" y="2564638"/>
                  </a:lnTo>
                  <a:lnTo>
                    <a:pt x="4127627" y="2564638"/>
                  </a:lnTo>
                  <a:lnTo>
                    <a:pt x="4120515" y="2551938"/>
                  </a:lnTo>
                  <a:lnTo>
                    <a:pt x="4093972" y="2551938"/>
                  </a:lnTo>
                  <a:lnTo>
                    <a:pt x="4093972" y="2590038"/>
                  </a:lnTo>
                  <a:lnTo>
                    <a:pt x="4047871" y="2590038"/>
                  </a:lnTo>
                  <a:lnTo>
                    <a:pt x="4040886" y="2602738"/>
                  </a:lnTo>
                  <a:lnTo>
                    <a:pt x="4031996" y="2602738"/>
                  </a:lnTo>
                  <a:lnTo>
                    <a:pt x="4024884" y="2615438"/>
                  </a:lnTo>
                  <a:lnTo>
                    <a:pt x="4019550" y="2615438"/>
                  </a:lnTo>
                  <a:lnTo>
                    <a:pt x="4035552" y="2628138"/>
                  </a:lnTo>
                  <a:lnTo>
                    <a:pt x="4099306" y="2666238"/>
                  </a:lnTo>
                  <a:lnTo>
                    <a:pt x="4102862" y="2704338"/>
                  </a:lnTo>
                  <a:lnTo>
                    <a:pt x="4106418" y="2729738"/>
                  </a:lnTo>
                  <a:lnTo>
                    <a:pt x="4106418" y="2767838"/>
                  </a:lnTo>
                  <a:lnTo>
                    <a:pt x="4099306" y="2793238"/>
                  </a:lnTo>
                  <a:lnTo>
                    <a:pt x="4099306" y="2805938"/>
                  </a:lnTo>
                  <a:lnTo>
                    <a:pt x="4095750" y="2805938"/>
                  </a:lnTo>
                  <a:lnTo>
                    <a:pt x="4093972" y="2818638"/>
                  </a:lnTo>
                  <a:lnTo>
                    <a:pt x="4070985" y="2818638"/>
                  </a:lnTo>
                  <a:lnTo>
                    <a:pt x="4040886" y="2831338"/>
                  </a:lnTo>
                  <a:lnTo>
                    <a:pt x="4010660" y="2831338"/>
                  </a:lnTo>
                  <a:lnTo>
                    <a:pt x="3982339" y="2818638"/>
                  </a:lnTo>
                  <a:lnTo>
                    <a:pt x="3929253" y="2818638"/>
                  </a:lnTo>
                  <a:lnTo>
                    <a:pt x="3925697" y="2831338"/>
                  </a:lnTo>
                  <a:lnTo>
                    <a:pt x="3923919" y="2844038"/>
                  </a:lnTo>
                  <a:lnTo>
                    <a:pt x="3916807" y="2869438"/>
                  </a:lnTo>
                  <a:lnTo>
                    <a:pt x="3916807" y="2958338"/>
                  </a:lnTo>
                  <a:lnTo>
                    <a:pt x="3920363" y="3009138"/>
                  </a:lnTo>
                  <a:lnTo>
                    <a:pt x="3923919" y="3047238"/>
                  </a:lnTo>
                  <a:lnTo>
                    <a:pt x="3923919" y="3085338"/>
                  </a:lnTo>
                  <a:lnTo>
                    <a:pt x="3991229" y="3085338"/>
                  </a:lnTo>
                  <a:lnTo>
                    <a:pt x="3994785" y="3098038"/>
                  </a:lnTo>
                  <a:lnTo>
                    <a:pt x="3998341" y="3098038"/>
                  </a:lnTo>
                  <a:lnTo>
                    <a:pt x="3998341" y="3110738"/>
                  </a:lnTo>
                  <a:lnTo>
                    <a:pt x="3987673" y="3136138"/>
                  </a:lnTo>
                  <a:lnTo>
                    <a:pt x="3970020" y="3161538"/>
                  </a:lnTo>
                  <a:lnTo>
                    <a:pt x="3948684" y="3186938"/>
                  </a:lnTo>
                  <a:lnTo>
                    <a:pt x="3925697" y="3212338"/>
                  </a:lnTo>
                  <a:lnTo>
                    <a:pt x="3904361" y="3237738"/>
                  </a:lnTo>
                  <a:lnTo>
                    <a:pt x="3888486" y="3263138"/>
                  </a:lnTo>
                  <a:lnTo>
                    <a:pt x="3886708" y="3288538"/>
                  </a:lnTo>
                  <a:lnTo>
                    <a:pt x="3888486" y="3313938"/>
                  </a:lnTo>
                  <a:lnTo>
                    <a:pt x="3888486" y="3339338"/>
                  </a:lnTo>
                  <a:lnTo>
                    <a:pt x="3883152" y="3352038"/>
                  </a:lnTo>
                  <a:lnTo>
                    <a:pt x="3858387" y="3377438"/>
                  </a:lnTo>
                  <a:lnTo>
                    <a:pt x="3833495" y="3390138"/>
                  </a:lnTo>
                  <a:lnTo>
                    <a:pt x="3808730" y="3415538"/>
                  </a:lnTo>
                  <a:lnTo>
                    <a:pt x="3787521" y="3428238"/>
                  </a:lnTo>
                  <a:lnTo>
                    <a:pt x="3780409" y="3440938"/>
                  </a:lnTo>
                  <a:lnTo>
                    <a:pt x="3767963" y="3479038"/>
                  </a:lnTo>
                  <a:lnTo>
                    <a:pt x="3755644" y="3504438"/>
                  </a:lnTo>
                  <a:lnTo>
                    <a:pt x="3730752" y="3580638"/>
                  </a:lnTo>
                  <a:lnTo>
                    <a:pt x="3725418" y="3606038"/>
                  </a:lnTo>
                  <a:lnTo>
                    <a:pt x="3725418" y="3631438"/>
                  </a:lnTo>
                  <a:lnTo>
                    <a:pt x="3746754" y="3682238"/>
                  </a:lnTo>
                  <a:lnTo>
                    <a:pt x="3746754" y="3720338"/>
                  </a:lnTo>
                  <a:lnTo>
                    <a:pt x="3743198" y="3733038"/>
                  </a:lnTo>
                  <a:lnTo>
                    <a:pt x="3737864" y="3758438"/>
                  </a:lnTo>
                  <a:lnTo>
                    <a:pt x="3730752" y="3796538"/>
                  </a:lnTo>
                  <a:lnTo>
                    <a:pt x="3728974" y="3821938"/>
                  </a:lnTo>
                  <a:lnTo>
                    <a:pt x="3734308" y="3847338"/>
                  </a:lnTo>
                  <a:lnTo>
                    <a:pt x="3734308" y="3898138"/>
                  </a:lnTo>
                  <a:lnTo>
                    <a:pt x="3750310" y="3923538"/>
                  </a:lnTo>
                  <a:lnTo>
                    <a:pt x="3775075" y="3948938"/>
                  </a:lnTo>
                  <a:lnTo>
                    <a:pt x="3803396" y="3974338"/>
                  </a:lnTo>
                  <a:lnTo>
                    <a:pt x="3821176" y="3999738"/>
                  </a:lnTo>
                  <a:lnTo>
                    <a:pt x="3837051" y="4050538"/>
                  </a:lnTo>
                  <a:lnTo>
                    <a:pt x="3858387" y="4075938"/>
                  </a:lnTo>
                  <a:lnTo>
                    <a:pt x="3932809" y="4114038"/>
                  </a:lnTo>
                  <a:lnTo>
                    <a:pt x="3950462" y="4139438"/>
                  </a:lnTo>
                  <a:lnTo>
                    <a:pt x="3973449" y="4139438"/>
                  </a:lnTo>
                  <a:lnTo>
                    <a:pt x="3978783" y="4126738"/>
                  </a:lnTo>
                  <a:lnTo>
                    <a:pt x="4000119" y="4126738"/>
                  </a:lnTo>
                  <a:lnTo>
                    <a:pt x="4019550" y="4139438"/>
                  </a:lnTo>
                  <a:lnTo>
                    <a:pt x="4040886" y="4139438"/>
                  </a:lnTo>
                  <a:lnTo>
                    <a:pt x="4044378" y="4126738"/>
                  </a:lnTo>
                  <a:lnTo>
                    <a:pt x="4047871" y="4114038"/>
                  </a:lnTo>
                  <a:lnTo>
                    <a:pt x="4108196" y="4126738"/>
                  </a:lnTo>
                  <a:lnTo>
                    <a:pt x="4132961" y="4114038"/>
                  </a:lnTo>
                  <a:lnTo>
                    <a:pt x="4164838" y="4101338"/>
                  </a:lnTo>
                  <a:lnTo>
                    <a:pt x="4194937" y="4088638"/>
                  </a:lnTo>
                  <a:lnTo>
                    <a:pt x="4264025" y="4088638"/>
                  </a:lnTo>
                  <a:lnTo>
                    <a:pt x="4297680" y="4164838"/>
                  </a:lnTo>
                  <a:lnTo>
                    <a:pt x="4319016" y="4164838"/>
                  </a:lnTo>
                  <a:lnTo>
                    <a:pt x="4327906" y="4152138"/>
                  </a:lnTo>
                  <a:lnTo>
                    <a:pt x="4331462" y="4152138"/>
                  </a:lnTo>
                  <a:lnTo>
                    <a:pt x="4338447" y="4139438"/>
                  </a:lnTo>
                  <a:lnTo>
                    <a:pt x="4350893" y="4152138"/>
                  </a:lnTo>
                  <a:lnTo>
                    <a:pt x="4365117" y="4152138"/>
                  </a:lnTo>
                  <a:lnTo>
                    <a:pt x="4372102" y="4164838"/>
                  </a:lnTo>
                  <a:lnTo>
                    <a:pt x="4388104" y="4164838"/>
                  </a:lnTo>
                  <a:lnTo>
                    <a:pt x="4377436" y="4215638"/>
                  </a:lnTo>
                  <a:lnTo>
                    <a:pt x="4368546" y="4253738"/>
                  </a:lnTo>
                  <a:lnTo>
                    <a:pt x="4359783" y="4304538"/>
                  </a:lnTo>
                  <a:lnTo>
                    <a:pt x="4388104" y="4342638"/>
                  </a:lnTo>
                  <a:lnTo>
                    <a:pt x="4414647" y="4380738"/>
                  </a:lnTo>
                  <a:lnTo>
                    <a:pt x="4442968" y="4418838"/>
                  </a:lnTo>
                  <a:lnTo>
                    <a:pt x="4460748" y="4469638"/>
                  </a:lnTo>
                  <a:lnTo>
                    <a:pt x="4467860" y="4507738"/>
                  </a:lnTo>
                  <a:lnTo>
                    <a:pt x="4467860" y="4533138"/>
                  </a:lnTo>
                  <a:lnTo>
                    <a:pt x="4471416" y="4558538"/>
                  </a:lnTo>
                  <a:lnTo>
                    <a:pt x="4483735" y="4583938"/>
                  </a:lnTo>
                  <a:lnTo>
                    <a:pt x="4473194" y="4622038"/>
                  </a:lnTo>
                  <a:lnTo>
                    <a:pt x="4460748" y="4647438"/>
                  </a:lnTo>
                  <a:lnTo>
                    <a:pt x="4442968" y="4698238"/>
                  </a:lnTo>
                  <a:lnTo>
                    <a:pt x="4430649" y="4736338"/>
                  </a:lnTo>
                  <a:lnTo>
                    <a:pt x="4423537" y="4774438"/>
                  </a:lnTo>
                  <a:lnTo>
                    <a:pt x="4427093" y="4812538"/>
                  </a:lnTo>
                  <a:lnTo>
                    <a:pt x="4439539" y="4837938"/>
                  </a:lnTo>
                  <a:lnTo>
                    <a:pt x="4458970" y="4876038"/>
                  </a:lnTo>
                  <a:lnTo>
                    <a:pt x="4476623" y="4901438"/>
                  </a:lnTo>
                  <a:lnTo>
                    <a:pt x="4489069" y="4939538"/>
                  </a:lnTo>
                  <a:lnTo>
                    <a:pt x="4489069" y="4964938"/>
                  </a:lnTo>
                  <a:lnTo>
                    <a:pt x="4485513" y="4964938"/>
                  </a:lnTo>
                  <a:lnTo>
                    <a:pt x="4483735" y="4977638"/>
                  </a:lnTo>
                  <a:lnTo>
                    <a:pt x="4483735" y="4990338"/>
                  </a:lnTo>
                  <a:lnTo>
                    <a:pt x="4496181" y="5003038"/>
                  </a:lnTo>
                  <a:lnTo>
                    <a:pt x="4492625" y="5015738"/>
                  </a:lnTo>
                  <a:lnTo>
                    <a:pt x="4489069" y="5015738"/>
                  </a:lnTo>
                  <a:lnTo>
                    <a:pt x="4489069" y="5028438"/>
                  </a:lnTo>
                  <a:lnTo>
                    <a:pt x="4485513" y="5041138"/>
                  </a:lnTo>
                  <a:lnTo>
                    <a:pt x="4492625" y="5041138"/>
                  </a:lnTo>
                  <a:lnTo>
                    <a:pt x="4496181" y="5053838"/>
                  </a:lnTo>
                  <a:lnTo>
                    <a:pt x="4501515" y="5053838"/>
                  </a:lnTo>
                  <a:lnTo>
                    <a:pt x="4508627" y="5066538"/>
                  </a:lnTo>
                  <a:lnTo>
                    <a:pt x="4501515" y="5091938"/>
                  </a:lnTo>
                  <a:lnTo>
                    <a:pt x="4517390" y="5130038"/>
                  </a:lnTo>
                  <a:lnTo>
                    <a:pt x="4567047" y="5206238"/>
                  </a:lnTo>
                  <a:lnTo>
                    <a:pt x="4584700" y="5244338"/>
                  </a:lnTo>
                  <a:lnTo>
                    <a:pt x="4588256" y="5269738"/>
                  </a:lnTo>
                  <a:lnTo>
                    <a:pt x="4588256" y="5320538"/>
                  </a:lnTo>
                  <a:lnTo>
                    <a:pt x="4591812" y="5345938"/>
                  </a:lnTo>
                  <a:lnTo>
                    <a:pt x="4597146" y="5345938"/>
                  </a:lnTo>
                  <a:lnTo>
                    <a:pt x="4604258" y="5358638"/>
                  </a:lnTo>
                  <a:lnTo>
                    <a:pt x="4609592" y="5358638"/>
                  </a:lnTo>
                  <a:lnTo>
                    <a:pt x="4616704" y="5371338"/>
                  </a:lnTo>
                  <a:lnTo>
                    <a:pt x="4668012" y="5371338"/>
                  </a:lnTo>
                  <a:lnTo>
                    <a:pt x="4715891" y="5358638"/>
                  </a:lnTo>
                  <a:lnTo>
                    <a:pt x="4761992" y="5345938"/>
                  </a:lnTo>
                  <a:lnTo>
                    <a:pt x="4807966" y="5320538"/>
                  </a:lnTo>
                  <a:lnTo>
                    <a:pt x="4845177" y="5295138"/>
                  </a:lnTo>
                  <a:lnTo>
                    <a:pt x="4875276" y="5269738"/>
                  </a:lnTo>
                  <a:lnTo>
                    <a:pt x="4891278" y="5231638"/>
                  </a:lnTo>
                  <a:lnTo>
                    <a:pt x="4903724" y="5193538"/>
                  </a:lnTo>
                  <a:lnTo>
                    <a:pt x="4944491" y="5155438"/>
                  </a:lnTo>
                  <a:lnTo>
                    <a:pt x="4949698" y="5117338"/>
                  </a:lnTo>
                  <a:lnTo>
                    <a:pt x="4956810" y="5066538"/>
                  </a:lnTo>
                  <a:lnTo>
                    <a:pt x="4965700" y="5041138"/>
                  </a:lnTo>
                  <a:lnTo>
                    <a:pt x="4999355" y="5028438"/>
                  </a:lnTo>
                  <a:lnTo>
                    <a:pt x="5006467" y="5015738"/>
                  </a:lnTo>
                  <a:lnTo>
                    <a:pt x="5008245" y="5015738"/>
                  </a:lnTo>
                  <a:lnTo>
                    <a:pt x="5015357" y="5003038"/>
                  </a:lnTo>
                  <a:lnTo>
                    <a:pt x="5018786" y="5003038"/>
                  </a:lnTo>
                  <a:lnTo>
                    <a:pt x="5024120" y="4990338"/>
                  </a:lnTo>
                  <a:lnTo>
                    <a:pt x="5033010" y="4990338"/>
                  </a:lnTo>
                  <a:lnTo>
                    <a:pt x="5027676" y="4939538"/>
                  </a:lnTo>
                  <a:lnTo>
                    <a:pt x="5015357" y="4914138"/>
                  </a:lnTo>
                  <a:lnTo>
                    <a:pt x="4999355" y="4888738"/>
                  </a:lnTo>
                  <a:lnTo>
                    <a:pt x="5015357" y="4850638"/>
                  </a:lnTo>
                  <a:lnTo>
                    <a:pt x="5040122" y="4825238"/>
                  </a:lnTo>
                  <a:lnTo>
                    <a:pt x="5070221" y="4799838"/>
                  </a:lnTo>
                  <a:lnTo>
                    <a:pt x="5102098" y="4787138"/>
                  </a:lnTo>
                  <a:lnTo>
                    <a:pt x="5128641" y="4761738"/>
                  </a:lnTo>
                  <a:lnTo>
                    <a:pt x="5148199" y="4710938"/>
                  </a:lnTo>
                  <a:lnTo>
                    <a:pt x="5151755" y="4672838"/>
                  </a:lnTo>
                  <a:lnTo>
                    <a:pt x="5141087" y="4622038"/>
                  </a:lnTo>
                  <a:lnTo>
                    <a:pt x="5128641" y="4571238"/>
                  </a:lnTo>
                  <a:lnTo>
                    <a:pt x="5116322" y="4533138"/>
                  </a:lnTo>
                  <a:lnTo>
                    <a:pt x="5103876" y="4495038"/>
                  </a:lnTo>
                  <a:lnTo>
                    <a:pt x="5098542" y="4444238"/>
                  </a:lnTo>
                  <a:lnTo>
                    <a:pt x="5107432" y="4393438"/>
                  </a:lnTo>
                  <a:lnTo>
                    <a:pt x="5132197" y="4342638"/>
                  </a:lnTo>
                  <a:lnTo>
                    <a:pt x="5164074" y="4291838"/>
                  </a:lnTo>
                  <a:lnTo>
                    <a:pt x="5201285" y="4253738"/>
                  </a:lnTo>
                  <a:lnTo>
                    <a:pt x="5240274" y="4215638"/>
                  </a:lnTo>
                  <a:lnTo>
                    <a:pt x="5277485" y="4177538"/>
                  </a:lnTo>
                  <a:lnTo>
                    <a:pt x="5311140" y="4139438"/>
                  </a:lnTo>
                  <a:lnTo>
                    <a:pt x="5334254" y="4101338"/>
                  </a:lnTo>
                  <a:lnTo>
                    <a:pt x="5339550" y="4088638"/>
                  </a:lnTo>
                  <a:lnTo>
                    <a:pt x="5355463" y="4050538"/>
                  </a:lnTo>
                  <a:lnTo>
                    <a:pt x="5373243" y="4012438"/>
                  </a:lnTo>
                  <a:lnTo>
                    <a:pt x="5385562" y="3961638"/>
                  </a:lnTo>
                  <a:lnTo>
                    <a:pt x="5392674" y="3936238"/>
                  </a:lnTo>
                  <a:lnTo>
                    <a:pt x="5392674" y="3923538"/>
                  </a:lnTo>
                  <a:lnTo>
                    <a:pt x="5401564" y="3898138"/>
                  </a:lnTo>
                  <a:lnTo>
                    <a:pt x="5364353" y="3898138"/>
                  </a:lnTo>
                  <a:lnTo>
                    <a:pt x="5323586" y="3910838"/>
                  </a:lnTo>
                  <a:lnTo>
                    <a:pt x="5281041" y="3923538"/>
                  </a:lnTo>
                  <a:lnTo>
                    <a:pt x="5249164" y="3936238"/>
                  </a:lnTo>
                  <a:lnTo>
                    <a:pt x="5222608" y="3936238"/>
                  </a:lnTo>
                  <a:lnTo>
                    <a:pt x="5213731" y="3923538"/>
                  </a:lnTo>
                  <a:lnTo>
                    <a:pt x="5210175" y="3910838"/>
                  </a:lnTo>
                  <a:lnTo>
                    <a:pt x="5210175" y="3885438"/>
                  </a:lnTo>
                  <a:lnTo>
                    <a:pt x="5203063" y="3872738"/>
                  </a:lnTo>
                  <a:lnTo>
                    <a:pt x="5148199" y="3834638"/>
                  </a:lnTo>
                  <a:lnTo>
                    <a:pt x="5102098" y="3783838"/>
                  </a:lnTo>
                  <a:lnTo>
                    <a:pt x="5091430" y="3745738"/>
                  </a:lnTo>
                  <a:lnTo>
                    <a:pt x="5086223" y="3720338"/>
                  </a:lnTo>
                  <a:lnTo>
                    <a:pt x="5082667" y="3707638"/>
                  </a:lnTo>
                  <a:lnTo>
                    <a:pt x="5073777" y="3707638"/>
                  </a:lnTo>
                  <a:lnTo>
                    <a:pt x="5064887" y="3694938"/>
                  </a:lnTo>
                  <a:lnTo>
                    <a:pt x="5057775" y="3682238"/>
                  </a:lnTo>
                  <a:lnTo>
                    <a:pt x="5052568" y="3669538"/>
                  </a:lnTo>
                  <a:lnTo>
                    <a:pt x="5052568" y="3593338"/>
                  </a:lnTo>
                  <a:lnTo>
                    <a:pt x="5049012" y="3593338"/>
                  </a:lnTo>
                  <a:lnTo>
                    <a:pt x="5040122" y="3580638"/>
                  </a:lnTo>
                  <a:lnTo>
                    <a:pt x="5033010" y="3567938"/>
                  </a:lnTo>
                  <a:lnTo>
                    <a:pt x="5024120" y="3567938"/>
                  </a:lnTo>
                  <a:lnTo>
                    <a:pt x="5018786" y="3555238"/>
                  </a:lnTo>
                  <a:lnTo>
                    <a:pt x="5002911" y="3517138"/>
                  </a:lnTo>
                  <a:lnTo>
                    <a:pt x="4990465" y="3479038"/>
                  </a:lnTo>
                  <a:lnTo>
                    <a:pt x="4978146" y="3428238"/>
                  </a:lnTo>
                  <a:lnTo>
                    <a:pt x="4958588" y="3390138"/>
                  </a:lnTo>
                  <a:lnTo>
                    <a:pt x="4937379" y="3352038"/>
                  </a:lnTo>
                  <a:lnTo>
                    <a:pt x="4937379" y="3339338"/>
                  </a:lnTo>
                  <a:lnTo>
                    <a:pt x="4944491" y="3339338"/>
                  </a:lnTo>
                  <a:lnTo>
                    <a:pt x="4949698" y="3352038"/>
                  </a:lnTo>
                  <a:lnTo>
                    <a:pt x="4956810" y="3364738"/>
                  </a:lnTo>
                  <a:lnTo>
                    <a:pt x="4962144" y="3377438"/>
                  </a:lnTo>
                  <a:lnTo>
                    <a:pt x="4969256" y="3377438"/>
                  </a:lnTo>
                  <a:lnTo>
                    <a:pt x="4974590" y="3390138"/>
                  </a:lnTo>
                  <a:lnTo>
                    <a:pt x="4983353" y="3390138"/>
                  </a:lnTo>
                  <a:lnTo>
                    <a:pt x="4994021" y="3402838"/>
                  </a:lnTo>
                  <a:lnTo>
                    <a:pt x="5011801" y="3415538"/>
                  </a:lnTo>
                  <a:lnTo>
                    <a:pt x="5024120" y="3440938"/>
                  </a:lnTo>
                  <a:lnTo>
                    <a:pt x="5033010" y="3466338"/>
                  </a:lnTo>
                  <a:lnTo>
                    <a:pt x="5043678" y="3491738"/>
                  </a:lnTo>
                  <a:lnTo>
                    <a:pt x="5052568" y="3517138"/>
                  </a:lnTo>
                  <a:lnTo>
                    <a:pt x="5086223" y="3542538"/>
                  </a:lnTo>
                  <a:lnTo>
                    <a:pt x="5094986" y="3567938"/>
                  </a:lnTo>
                  <a:lnTo>
                    <a:pt x="5102098" y="3618738"/>
                  </a:lnTo>
                  <a:lnTo>
                    <a:pt x="5107432" y="3644138"/>
                  </a:lnTo>
                  <a:lnTo>
                    <a:pt x="5128641" y="3669538"/>
                  </a:lnTo>
                  <a:lnTo>
                    <a:pt x="5151755" y="3707638"/>
                  </a:lnTo>
                  <a:lnTo>
                    <a:pt x="5172964" y="3733038"/>
                  </a:lnTo>
                  <a:lnTo>
                    <a:pt x="5188966" y="3771138"/>
                  </a:lnTo>
                  <a:lnTo>
                    <a:pt x="5190731" y="3796538"/>
                  </a:lnTo>
                  <a:lnTo>
                    <a:pt x="5190731" y="3821938"/>
                  </a:lnTo>
                  <a:lnTo>
                    <a:pt x="5194300" y="3847338"/>
                  </a:lnTo>
                  <a:lnTo>
                    <a:pt x="5203063" y="3860038"/>
                  </a:lnTo>
                  <a:lnTo>
                    <a:pt x="5206606" y="3872738"/>
                  </a:lnTo>
                  <a:lnTo>
                    <a:pt x="5210175" y="3872738"/>
                  </a:lnTo>
                  <a:lnTo>
                    <a:pt x="5213731" y="3885438"/>
                  </a:lnTo>
                  <a:lnTo>
                    <a:pt x="5238483" y="3885438"/>
                  </a:lnTo>
                  <a:lnTo>
                    <a:pt x="5281041" y="3860038"/>
                  </a:lnTo>
                  <a:lnTo>
                    <a:pt x="5305806" y="3847338"/>
                  </a:lnTo>
                  <a:lnTo>
                    <a:pt x="5336032" y="3834638"/>
                  </a:lnTo>
                  <a:lnTo>
                    <a:pt x="5364353" y="3834638"/>
                  </a:lnTo>
                  <a:lnTo>
                    <a:pt x="5392674" y="3821938"/>
                  </a:lnTo>
                  <a:lnTo>
                    <a:pt x="5413883" y="3796538"/>
                  </a:lnTo>
                  <a:lnTo>
                    <a:pt x="5431663" y="3771138"/>
                  </a:lnTo>
                  <a:lnTo>
                    <a:pt x="5454650" y="3758438"/>
                  </a:lnTo>
                  <a:lnTo>
                    <a:pt x="5493639" y="3758438"/>
                  </a:lnTo>
                  <a:lnTo>
                    <a:pt x="5493639" y="3745738"/>
                  </a:lnTo>
                  <a:lnTo>
                    <a:pt x="5525516" y="3720338"/>
                  </a:lnTo>
                  <a:lnTo>
                    <a:pt x="5555742" y="3694938"/>
                  </a:lnTo>
                  <a:lnTo>
                    <a:pt x="5555742" y="3644138"/>
                  </a:lnTo>
                  <a:lnTo>
                    <a:pt x="5578729" y="3644138"/>
                  </a:lnTo>
                  <a:lnTo>
                    <a:pt x="5589397" y="3618738"/>
                  </a:lnTo>
                  <a:lnTo>
                    <a:pt x="5599938" y="3606038"/>
                  </a:lnTo>
                  <a:lnTo>
                    <a:pt x="5612384" y="3580638"/>
                  </a:lnTo>
                  <a:lnTo>
                    <a:pt x="5575173" y="3542538"/>
                  </a:lnTo>
                  <a:lnTo>
                    <a:pt x="5529072" y="3517138"/>
                  </a:lnTo>
                  <a:lnTo>
                    <a:pt x="5525516" y="3491738"/>
                  </a:lnTo>
                  <a:lnTo>
                    <a:pt x="5521960" y="3440938"/>
                  </a:lnTo>
                  <a:lnTo>
                    <a:pt x="5488305" y="3479038"/>
                  </a:lnTo>
                  <a:lnTo>
                    <a:pt x="5459984" y="3517138"/>
                  </a:lnTo>
                  <a:lnTo>
                    <a:pt x="5410454" y="3517138"/>
                  </a:lnTo>
                  <a:lnTo>
                    <a:pt x="5408676" y="3504438"/>
                  </a:lnTo>
                  <a:lnTo>
                    <a:pt x="5408676" y="3491738"/>
                  </a:lnTo>
                  <a:lnTo>
                    <a:pt x="5405120" y="3479038"/>
                  </a:lnTo>
                  <a:lnTo>
                    <a:pt x="5401564" y="3466338"/>
                  </a:lnTo>
                  <a:lnTo>
                    <a:pt x="5383784" y="3466338"/>
                  </a:lnTo>
                  <a:lnTo>
                    <a:pt x="5380228" y="3479038"/>
                  </a:lnTo>
                  <a:lnTo>
                    <a:pt x="5367909" y="3466338"/>
                  </a:lnTo>
                  <a:lnTo>
                    <a:pt x="5355463" y="3428238"/>
                  </a:lnTo>
                  <a:lnTo>
                    <a:pt x="5339588" y="3390138"/>
                  </a:lnTo>
                  <a:lnTo>
                    <a:pt x="5330698" y="3364738"/>
                  </a:lnTo>
                  <a:lnTo>
                    <a:pt x="5325948" y="3339338"/>
                  </a:lnTo>
                  <a:lnTo>
                    <a:pt x="5323586" y="3326638"/>
                  </a:lnTo>
                  <a:lnTo>
                    <a:pt x="5351907" y="3326638"/>
                  </a:lnTo>
                  <a:lnTo>
                    <a:pt x="5371465" y="3352038"/>
                  </a:lnTo>
                  <a:lnTo>
                    <a:pt x="5380228" y="3364738"/>
                  </a:lnTo>
                  <a:lnTo>
                    <a:pt x="5385562" y="3390138"/>
                  </a:lnTo>
                  <a:lnTo>
                    <a:pt x="5401564" y="3402838"/>
                  </a:lnTo>
                  <a:lnTo>
                    <a:pt x="5422773" y="3415538"/>
                  </a:lnTo>
                  <a:lnTo>
                    <a:pt x="5442331" y="3428238"/>
                  </a:lnTo>
                  <a:lnTo>
                    <a:pt x="5459984" y="3440938"/>
                  </a:lnTo>
                  <a:lnTo>
                    <a:pt x="5509641" y="3440938"/>
                  </a:lnTo>
                  <a:lnTo>
                    <a:pt x="5529072" y="3428238"/>
                  </a:lnTo>
                  <a:lnTo>
                    <a:pt x="5541518" y="3466338"/>
                  </a:lnTo>
                  <a:lnTo>
                    <a:pt x="5550408" y="3479038"/>
                  </a:lnTo>
                  <a:lnTo>
                    <a:pt x="5601716" y="3491738"/>
                  </a:lnTo>
                  <a:lnTo>
                    <a:pt x="5708015" y="3491738"/>
                  </a:lnTo>
                  <a:lnTo>
                    <a:pt x="5759450" y="3479038"/>
                  </a:lnTo>
                  <a:lnTo>
                    <a:pt x="5778881" y="3504438"/>
                  </a:lnTo>
                  <a:lnTo>
                    <a:pt x="5800217" y="3517138"/>
                  </a:lnTo>
                  <a:lnTo>
                    <a:pt x="5821426" y="3542538"/>
                  </a:lnTo>
                  <a:lnTo>
                    <a:pt x="5833872" y="3567938"/>
                  </a:lnTo>
                  <a:lnTo>
                    <a:pt x="5828538" y="3593338"/>
                  </a:lnTo>
                  <a:lnTo>
                    <a:pt x="5833872" y="3593338"/>
                  </a:lnTo>
                  <a:lnTo>
                    <a:pt x="5840984" y="3606038"/>
                  </a:lnTo>
                  <a:lnTo>
                    <a:pt x="5849747" y="3618738"/>
                  </a:lnTo>
                  <a:lnTo>
                    <a:pt x="5856859" y="3618738"/>
                  </a:lnTo>
                  <a:lnTo>
                    <a:pt x="5874639" y="3631438"/>
                  </a:lnTo>
                  <a:lnTo>
                    <a:pt x="5890514" y="3631438"/>
                  </a:lnTo>
                  <a:lnTo>
                    <a:pt x="5911850" y="3618738"/>
                  </a:lnTo>
                  <a:lnTo>
                    <a:pt x="5918835" y="3707638"/>
                  </a:lnTo>
                  <a:lnTo>
                    <a:pt x="5933059" y="3771138"/>
                  </a:lnTo>
                  <a:lnTo>
                    <a:pt x="5954268" y="3821938"/>
                  </a:lnTo>
                  <a:lnTo>
                    <a:pt x="5986272" y="3885438"/>
                  </a:lnTo>
                  <a:lnTo>
                    <a:pt x="5982716" y="3898138"/>
                  </a:lnTo>
                  <a:lnTo>
                    <a:pt x="5979160" y="3898138"/>
                  </a:lnTo>
                  <a:lnTo>
                    <a:pt x="5977382" y="3910838"/>
                  </a:lnTo>
                  <a:lnTo>
                    <a:pt x="5979160" y="3910838"/>
                  </a:lnTo>
                  <a:lnTo>
                    <a:pt x="5989701" y="3948938"/>
                  </a:lnTo>
                  <a:lnTo>
                    <a:pt x="6007481" y="3987038"/>
                  </a:lnTo>
                  <a:lnTo>
                    <a:pt x="6026912" y="4012438"/>
                  </a:lnTo>
                  <a:lnTo>
                    <a:pt x="6028690" y="4025138"/>
                  </a:lnTo>
                  <a:lnTo>
                    <a:pt x="6039358" y="4025138"/>
                  </a:lnTo>
                  <a:lnTo>
                    <a:pt x="6073013" y="3974338"/>
                  </a:lnTo>
                  <a:lnTo>
                    <a:pt x="6094349" y="3923538"/>
                  </a:lnTo>
                  <a:lnTo>
                    <a:pt x="6110224" y="3860038"/>
                  </a:lnTo>
                  <a:lnTo>
                    <a:pt x="6115558" y="3783838"/>
                  </a:lnTo>
                  <a:lnTo>
                    <a:pt x="6136767" y="3771138"/>
                  </a:lnTo>
                  <a:lnTo>
                    <a:pt x="6152769" y="3745738"/>
                  </a:lnTo>
                  <a:lnTo>
                    <a:pt x="6168771" y="3733038"/>
                  </a:lnTo>
                  <a:lnTo>
                    <a:pt x="6197092" y="3733038"/>
                  </a:lnTo>
                  <a:lnTo>
                    <a:pt x="6218301" y="3669538"/>
                  </a:lnTo>
                  <a:lnTo>
                    <a:pt x="6230747" y="3656838"/>
                  </a:lnTo>
                  <a:lnTo>
                    <a:pt x="6243066" y="3644138"/>
                  </a:lnTo>
                  <a:lnTo>
                    <a:pt x="6260846" y="3644138"/>
                  </a:lnTo>
                  <a:lnTo>
                    <a:pt x="6269736" y="3631438"/>
                  </a:lnTo>
                  <a:lnTo>
                    <a:pt x="6276848" y="3593338"/>
                  </a:lnTo>
                  <a:lnTo>
                    <a:pt x="6301613" y="3593338"/>
                  </a:lnTo>
                  <a:lnTo>
                    <a:pt x="6326378" y="3606038"/>
                  </a:lnTo>
                  <a:lnTo>
                    <a:pt x="6354699" y="3593338"/>
                  </a:lnTo>
                  <a:lnTo>
                    <a:pt x="6360033" y="3593338"/>
                  </a:lnTo>
                  <a:lnTo>
                    <a:pt x="6363589" y="3580638"/>
                  </a:lnTo>
                  <a:lnTo>
                    <a:pt x="6367145" y="3580638"/>
                  </a:lnTo>
                  <a:lnTo>
                    <a:pt x="6372479" y="3567938"/>
                  </a:lnTo>
                  <a:lnTo>
                    <a:pt x="6391910" y="3606038"/>
                  </a:lnTo>
                  <a:lnTo>
                    <a:pt x="6406134" y="3644138"/>
                  </a:lnTo>
                  <a:lnTo>
                    <a:pt x="6425565" y="3669538"/>
                  </a:lnTo>
                  <a:lnTo>
                    <a:pt x="6438011" y="3694938"/>
                  </a:lnTo>
                  <a:lnTo>
                    <a:pt x="6446901" y="3733038"/>
                  </a:lnTo>
                  <a:lnTo>
                    <a:pt x="6446901" y="3783838"/>
                  </a:lnTo>
                  <a:lnTo>
                    <a:pt x="6487668" y="3783838"/>
                  </a:lnTo>
                  <a:lnTo>
                    <a:pt x="6496431" y="3771138"/>
                  </a:lnTo>
                  <a:lnTo>
                    <a:pt x="6501765" y="3771138"/>
                  </a:lnTo>
                  <a:lnTo>
                    <a:pt x="6521323" y="3796538"/>
                  </a:lnTo>
                  <a:lnTo>
                    <a:pt x="6533642" y="3821938"/>
                  </a:lnTo>
                  <a:lnTo>
                    <a:pt x="6537198" y="3872738"/>
                  </a:lnTo>
                  <a:lnTo>
                    <a:pt x="6537198" y="3999738"/>
                  </a:lnTo>
                  <a:lnTo>
                    <a:pt x="6542532" y="4025138"/>
                  </a:lnTo>
                  <a:lnTo>
                    <a:pt x="6542532" y="4037838"/>
                  </a:lnTo>
                  <a:lnTo>
                    <a:pt x="6558534" y="4025138"/>
                  </a:lnTo>
                  <a:lnTo>
                    <a:pt x="6558534" y="4037838"/>
                  </a:lnTo>
                  <a:lnTo>
                    <a:pt x="6574409" y="4063238"/>
                  </a:lnTo>
                  <a:lnTo>
                    <a:pt x="6592189" y="4114038"/>
                  </a:lnTo>
                  <a:lnTo>
                    <a:pt x="6599301" y="4152138"/>
                  </a:lnTo>
                  <a:lnTo>
                    <a:pt x="6609842" y="4190238"/>
                  </a:lnTo>
                  <a:lnTo>
                    <a:pt x="6618135" y="4196829"/>
                  </a:lnTo>
                  <a:lnTo>
                    <a:pt x="6616954" y="4196829"/>
                  </a:lnTo>
                  <a:lnTo>
                    <a:pt x="6586855" y="4171429"/>
                  </a:lnTo>
                  <a:lnTo>
                    <a:pt x="6537325" y="4133329"/>
                  </a:lnTo>
                  <a:lnTo>
                    <a:pt x="6514211" y="4107929"/>
                  </a:lnTo>
                  <a:lnTo>
                    <a:pt x="6455791" y="4095229"/>
                  </a:lnTo>
                  <a:lnTo>
                    <a:pt x="6464681" y="4133329"/>
                  </a:lnTo>
                  <a:lnTo>
                    <a:pt x="6484112" y="4146029"/>
                  </a:lnTo>
                  <a:lnTo>
                    <a:pt x="6505448" y="4171429"/>
                  </a:lnTo>
                  <a:lnTo>
                    <a:pt x="6524879" y="4196829"/>
                  </a:lnTo>
                  <a:lnTo>
                    <a:pt x="6542659" y="4222229"/>
                  </a:lnTo>
                  <a:lnTo>
                    <a:pt x="6562090" y="4247629"/>
                  </a:lnTo>
                  <a:lnTo>
                    <a:pt x="6579743" y="4298429"/>
                  </a:lnTo>
                  <a:lnTo>
                    <a:pt x="6601079" y="4336529"/>
                  </a:lnTo>
                  <a:lnTo>
                    <a:pt x="6622288" y="4374629"/>
                  </a:lnTo>
                  <a:lnTo>
                    <a:pt x="6650736" y="4412729"/>
                  </a:lnTo>
                  <a:lnTo>
                    <a:pt x="6682613" y="4425429"/>
                  </a:lnTo>
                  <a:lnTo>
                    <a:pt x="6719824" y="4438129"/>
                  </a:lnTo>
                  <a:lnTo>
                    <a:pt x="6716268" y="4450829"/>
                  </a:lnTo>
                  <a:lnTo>
                    <a:pt x="6707378" y="4463529"/>
                  </a:lnTo>
                  <a:lnTo>
                    <a:pt x="6719824" y="4476229"/>
                  </a:lnTo>
                  <a:lnTo>
                    <a:pt x="6746367" y="4488929"/>
                  </a:lnTo>
                  <a:lnTo>
                    <a:pt x="6780022" y="4501629"/>
                  </a:lnTo>
                  <a:lnTo>
                    <a:pt x="6824345" y="4501629"/>
                  </a:lnTo>
                  <a:lnTo>
                    <a:pt x="6864985" y="4514329"/>
                  </a:lnTo>
                  <a:lnTo>
                    <a:pt x="6903974" y="4527029"/>
                  </a:lnTo>
                  <a:lnTo>
                    <a:pt x="6939407" y="4527029"/>
                  </a:lnTo>
                  <a:lnTo>
                    <a:pt x="6957187" y="4514329"/>
                  </a:lnTo>
                  <a:lnTo>
                    <a:pt x="6973062" y="4514329"/>
                  </a:lnTo>
                  <a:lnTo>
                    <a:pt x="6944741" y="4501629"/>
                  </a:lnTo>
                  <a:lnTo>
                    <a:pt x="6914642" y="4476229"/>
                  </a:lnTo>
                  <a:lnTo>
                    <a:pt x="6882765" y="4463529"/>
                  </a:lnTo>
                  <a:lnTo>
                    <a:pt x="6854444" y="4450829"/>
                  </a:lnTo>
                  <a:lnTo>
                    <a:pt x="6841998" y="4450829"/>
                  </a:lnTo>
                  <a:lnTo>
                    <a:pt x="6829552" y="4463529"/>
                  </a:lnTo>
                  <a:lnTo>
                    <a:pt x="6815455" y="4476229"/>
                  </a:lnTo>
                  <a:lnTo>
                    <a:pt x="6795897" y="4476229"/>
                  </a:lnTo>
                  <a:lnTo>
                    <a:pt x="6780022" y="4463529"/>
                  </a:lnTo>
                  <a:lnTo>
                    <a:pt x="6769354" y="4450829"/>
                  </a:lnTo>
                  <a:lnTo>
                    <a:pt x="6753479" y="4438129"/>
                  </a:lnTo>
                  <a:lnTo>
                    <a:pt x="6728587" y="4438129"/>
                  </a:lnTo>
                  <a:lnTo>
                    <a:pt x="6728587" y="4387329"/>
                  </a:lnTo>
                  <a:lnTo>
                    <a:pt x="6733921" y="4349229"/>
                  </a:lnTo>
                  <a:lnTo>
                    <a:pt x="6703822" y="4323829"/>
                  </a:lnTo>
                  <a:lnTo>
                    <a:pt x="6682613" y="4285729"/>
                  </a:lnTo>
                  <a:lnTo>
                    <a:pt x="6663055" y="4247629"/>
                  </a:lnTo>
                  <a:lnTo>
                    <a:pt x="6641846" y="4222229"/>
                  </a:lnTo>
                  <a:lnTo>
                    <a:pt x="6629400" y="4209529"/>
                  </a:lnTo>
                  <a:lnTo>
                    <a:pt x="6625844" y="4209529"/>
                  </a:lnTo>
                  <a:lnTo>
                    <a:pt x="6625844" y="4202938"/>
                  </a:lnTo>
                  <a:lnTo>
                    <a:pt x="6629400" y="4202938"/>
                  </a:lnTo>
                  <a:lnTo>
                    <a:pt x="6647053" y="4215638"/>
                  </a:lnTo>
                  <a:lnTo>
                    <a:pt x="6666611" y="4241038"/>
                  </a:lnTo>
                  <a:lnTo>
                    <a:pt x="6684264" y="4241038"/>
                  </a:lnTo>
                  <a:lnTo>
                    <a:pt x="6682486" y="4177538"/>
                  </a:lnTo>
                  <a:lnTo>
                    <a:pt x="6670167" y="4126738"/>
                  </a:lnTo>
                  <a:lnTo>
                    <a:pt x="6650609" y="4088638"/>
                  </a:lnTo>
                  <a:lnTo>
                    <a:pt x="6625844" y="4050538"/>
                  </a:lnTo>
                  <a:lnTo>
                    <a:pt x="6601079" y="4050538"/>
                  </a:lnTo>
                  <a:lnTo>
                    <a:pt x="6599301" y="4037838"/>
                  </a:lnTo>
                  <a:lnTo>
                    <a:pt x="6588633" y="4025138"/>
                  </a:lnTo>
                  <a:lnTo>
                    <a:pt x="6586855" y="3999738"/>
                  </a:lnTo>
                  <a:lnTo>
                    <a:pt x="6579743" y="3987038"/>
                  </a:lnTo>
                  <a:lnTo>
                    <a:pt x="6563868" y="3974338"/>
                  </a:lnTo>
                  <a:lnTo>
                    <a:pt x="6579743" y="3923538"/>
                  </a:lnTo>
                  <a:lnTo>
                    <a:pt x="6592189" y="3860038"/>
                  </a:lnTo>
                  <a:lnTo>
                    <a:pt x="6620510" y="3898138"/>
                  </a:lnTo>
                  <a:lnTo>
                    <a:pt x="6647053" y="3923538"/>
                  </a:lnTo>
                  <a:lnTo>
                    <a:pt x="6671945" y="3948938"/>
                  </a:lnTo>
                  <a:lnTo>
                    <a:pt x="6691376" y="3974338"/>
                  </a:lnTo>
                  <a:lnTo>
                    <a:pt x="6700266" y="4012438"/>
                  </a:lnTo>
                  <a:lnTo>
                    <a:pt x="6712585" y="4012438"/>
                  </a:lnTo>
                  <a:lnTo>
                    <a:pt x="6815455" y="3910838"/>
                  </a:lnTo>
                  <a:lnTo>
                    <a:pt x="6811899" y="3860038"/>
                  </a:lnTo>
                  <a:lnTo>
                    <a:pt x="6803009" y="3809238"/>
                  </a:lnTo>
                  <a:lnTo>
                    <a:pt x="6783451" y="3771138"/>
                  </a:lnTo>
                  <a:lnTo>
                    <a:pt x="6762242" y="3733038"/>
                  </a:lnTo>
                  <a:lnTo>
                    <a:pt x="6733921" y="3694938"/>
                  </a:lnTo>
                  <a:lnTo>
                    <a:pt x="6737477" y="3669538"/>
                  </a:lnTo>
                  <a:lnTo>
                    <a:pt x="6746240" y="3644138"/>
                  </a:lnTo>
                  <a:lnTo>
                    <a:pt x="6756908" y="3644138"/>
                  </a:lnTo>
                  <a:lnTo>
                    <a:pt x="6769354" y="3631438"/>
                  </a:lnTo>
                  <a:lnTo>
                    <a:pt x="6780022" y="3606038"/>
                  </a:lnTo>
                  <a:lnTo>
                    <a:pt x="6803009" y="3606038"/>
                  </a:lnTo>
                  <a:lnTo>
                    <a:pt x="6808343" y="3618738"/>
                  </a:lnTo>
                  <a:lnTo>
                    <a:pt x="6811899" y="3618738"/>
                  </a:lnTo>
                  <a:lnTo>
                    <a:pt x="6817233" y="3631438"/>
                  </a:lnTo>
                  <a:lnTo>
                    <a:pt x="6820662" y="3644138"/>
                  </a:lnTo>
                  <a:lnTo>
                    <a:pt x="6817233" y="3644138"/>
                  </a:lnTo>
                  <a:lnTo>
                    <a:pt x="6815455" y="3656838"/>
                  </a:lnTo>
                  <a:lnTo>
                    <a:pt x="6803009" y="3656838"/>
                  </a:lnTo>
                  <a:lnTo>
                    <a:pt x="6795897" y="3669538"/>
                  </a:lnTo>
                  <a:lnTo>
                    <a:pt x="6795897" y="3694938"/>
                  </a:lnTo>
                  <a:lnTo>
                    <a:pt x="6803009" y="3720338"/>
                  </a:lnTo>
                  <a:lnTo>
                    <a:pt x="6815455" y="3720338"/>
                  </a:lnTo>
                  <a:lnTo>
                    <a:pt x="6817233" y="3707638"/>
                  </a:lnTo>
                  <a:lnTo>
                    <a:pt x="6833108" y="3707638"/>
                  </a:lnTo>
                  <a:lnTo>
                    <a:pt x="6840220" y="3694938"/>
                  </a:lnTo>
                  <a:lnTo>
                    <a:pt x="6841998" y="3694938"/>
                  </a:lnTo>
                  <a:lnTo>
                    <a:pt x="6849110" y="3682238"/>
                  </a:lnTo>
                  <a:lnTo>
                    <a:pt x="6854317" y="3669538"/>
                  </a:lnTo>
                  <a:lnTo>
                    <a:pt x="6852666" y="3669538"/>
                  </a:lnTo>
                  <a:lnTo>
                    <a:pt x="6852666" y="3656838"/>
                  </a:lnTo>
                  <a:lnTo>
                    <a:pt x="6849110" y="3644138"/>
                  </a:lnTo>
                  <a:lnTo>
                    <a:pt x="6849110" y="3618738"/>
                  </a:lnTo>
                  <a:lnTo>
                    <a:pt x="6895084" y="3606038"/>
                  </a:lnTo>
                  <a:lnTo>
                    <a:pt x="6944741" y="3580638"/>
                  </a:lnTo>
                  <a:lnTo>
                    <a:pt x="6987286" y="3567938"/>
                  </a:lnTo>
                  <a:lnTo>
                    <a:pt x="7028053" y="3529838"/>
                  </a:lnTo>
                  <a:lnTo>
                    <a:pt x="7059930" y="3491738"/>
                  </a:lnTo>
                  <a:lnTo>
                    <a:pt x="7066978" y="3479038"/>
                  </a:lnTo>
                  <a:lnTo>
                    <a:pt x="7074027" y="3466338"/>
                  </a:lnTo>
                  <a:lnTo>
                    <a:pt x="7086473" y="3428238"/>
                  </a:lnTo>
                  <a:lnTo>
                    <a:pt x="7098919" y="3402838"/>
                  </a:lnTo>
                  <a:lnTo>
                    <a:pt x="7120128" y="3390138"/>
                  </a:lnTo>
                  <a:lnTo>
                    <a:pt x="7120128" y="3339338"/>
                  </a:lnTo>
                  <a:lnTo>
                    <a:pt x="7119531" y="3326638"/>
                  </a:lnTo>
                  <a:lnTo>
                    <a:pt x="7118350" y="3301238"/>
                  </a:lnTo>
                  <a:lnTo>
                    <a:pt x="7111238" y="3263138"/>
                  </a:lnTo>
                  <a:lnTo>
                    <a:pt x="7098919" y="3212338"/>
                  </a:lnTo>
                  <a:lnTo>
                    <a:pt x="7084695" y="3186938"/>
                  </a:lnTo>
                  <a:lnTo>
                    <a:pt x="7059930" y="3161538"/>
                  </a:lnTo>
                  <a:lnTo>
                    <a:pt x="7068820" y="3136138"/>
                  </a:lnTo>
                  <a:lnTo>
                    <a:pt x="7077583" y="3123438"/>
                  </a:lnTo>
                  <a:lnTo>
                    <a:pt x="7090029" y="3110738"/>
                  </a:lnTo>
                  <a:lnTo>
                    <a:pt x="7102475" y="3085338"/>
                  </a:lnTo>
                  <a:lnTo>
                    <a:pt x="7136130" y="3085338"/>
                  </a:lnTo>
                  <a:lnTo>
                    <a:pt x="7136130" y="3072638"/>
                  </a:lnTo>
                  <a:lnTo>
                    <a:pt x="7136130" y="3059938"/>
                  </a:lnTo>
                  <a:lnTo>
                    <a:pt x="7127240" y="3059938"/>
                  </a:lnTo>
                  <a:lnTo>
                    <a:pt x="7109460" y="3047238"/>
                  </a:lnTo>
                  <a:lnTo>
                    <a:pt x="7093585" y="3047238"/>
                  </a:lnTo>
                  <a:lnTo>
                    <a:pt x="7077583" y="3059938"/>
                  </a:lnTo>
                  <a:lnTo>
                    <a:pt x="7059930" y="3072638"/>
                  </a:lnTo>
                  <a:lnTo>
                    <a:pt x="7052818" y="3059938"/>
                  </a:lnTo>
                  <a:lnTo>
                    <a:pt x="7047484" y="3047238"/>
                  </a:lnTo>
                  <a:lnTo>
                    <a:pt x="7040372" y="3047238"/>
                  </a:lnTo>
                  <a:lnTo>
                    <a:pt x="7031609" y="3034538"/>
                  </a:lnTo>
                  <a:lnTo>
                    <a:pt x="7019163" y="3034538"/>
                  </a:lnTo>
                  <a:lnTo>
                    <a:pt x="7031609" y="3009138"/>
                  </a:lnTo>
                  <a:lnTo>
                    <a:pt x="7074027" y="2958338"/>
                  </a:lnTo>
                  <a:lnTo>
                    <a:pt x="7093585" y="2932938"/>
                  </a:lnTo>
                  <a:lnTo>
                    <a:pt x="7102475" y="2945638"/>
                  </a:lnTo>
                  <a:lnTo>
                    <a:pt x="7120128" y="2945638"/>
                  </a:lnTo>
                  <a:lnTo>
                    <a:pt x="7114794" y="2958338"/>
                  </a:lnTo>
                  <a:lnTo>
                    <a:pt x="7111238" y="2971038"/>
                  </a:lnTo>
                  <a:lnTo>
                    <a:pt x="7109460" y="2983738"/>
                  </a:lnTo>
                  <a:lnTo>
                    <a:pt x="7106031" y="2983738"/>
                  </a:lnTo>
                  <a:lnTo>
                    <a:pt x="7102475" y="2996438"/>
                  </a:lnTo>
                  <a:lnTo>
                    <a:pt x="7102475" y="3009138"/>
                  </a:lnTo>
                  <a:lnTo>
                    <a:pt x="7123684" y="2996438"/>
                  </a:lnTo>
                  <a:lnTo>
                    <a:pt x="7148449" y="2983738"/>
                  </a:lnTo>
                  <a:lnTo>
                    <a:pt x="7169785" y="2971038"/>
                  </a:lnTo>
                  <a:lnTo>
                    <a:pt x="7189216" y="2983738"/>
                  </a:lnTo>
                  <a:lnTo>
                    <a:pt x="7205218" y="2983738"/>
                  </a:lnTo>
                  <a:lnTo>
                    <a:pt x="7198106" y="2996438"/>
                  </a:lnTo>
                  <a:lnTo>
                    <a:pt x="7194550" y="3009138"/>
                  </a:lnTo>
                  <a:lnTo>
                    <a:pt x="7189216" y="3021838"/>
                  </a:lnTo>
                  <a:lnTo>
                    <a:pt x="7182104" y="3034538"/>
                  </a:lnTo>
                  <a:lnTo>
                    <a:pt x="7189216" y="3047238"/>
                  </a:lnTo>
                  <a:lnTo>
                    <a:pt x="7222871" y="3047238"/>
                  </a:lnTo>
                  <a:lnTo>
                    <a:pt x="7222871" y="3072638"/>
                  </a:lnTo>
                  <a:lnTo>
                    <a:pt x="7219315" y="3098038"/>
                  </a:lnTo>
                  <a:lnTo>
                    <a:pt x="7219315" y="3123438"/>
                  </a:lnTo>
                  <a:lnTo>
                    <a:pt x="7222871" y="3148838"/>
                  </a:lnTo>
                  <a:lnTo>
                    <a:pt x="7222871" y="3161538"/>
                  </a:lnTo>
                  <a:lnTo>
                    <a:pt x="7263638" y="3161538"/>
                  </a:lnTo>
                  <a:lnTo>
                    <a:pt x="7288403" y="3148838"/>
                  </a:lnTo>
                  <a:lnTo>
                    <a:pt x="7300849" y="3136138"/>
                  </a:lnTo>
                  <a:lnTo>
                    <a:pt x="7306183" y="3110738"/>
                  </a:lnTo>
                  <a:lnTo>
                    <a:pt x="7302627" y="3085338"/>
                  </a:lnTo>
                  <a:lnTo>
                    <a:pt x="7297293" y="3059938"/>
                  </a:lnTo>
                  <a:lnTo>
                    <a:pt x="7284974" y="3034538"/>
                  </a:lnTo>
                  <a:lnTo>
                    <a:pt x="7276084" y="3009138"/>
                  </a:lnTo>
                  <a:lnTo>
                    <a:pt x="7263638" y="2983738"/>
                  </a:lnTo>
                  <a:lnTo>
                    <a:pt x="7256526" y="2971038"/>
                  </a:lnTo>
                  <a:lnTo>
                    <a:pt x="7263638" y="2958338"/>
                  </a:lnTo>
                  <a:lnTo>
                    <a:pt x="7279640" y="2958338"/>
                  </a:lnTo>
                  <a:lnTo>
                    <a:pt x="7297293" y="2945638"/>
                  </a:lnTo>
                  <a:lnTo>
                    <a:pt x="7303516" y="2932938"/>
                  </a:lnTo>
                  <a:lnTo>
                    <a:pt x="7309739" y="2920238"/>
                  </a:lnTo>
                  <a:lnTo>
                    <a:pt x="7318629" y="2894838"/>
                  </a:lnTo>
                  <a:lnTo>
                    <a:pt x="7330948" y="2869438"/>
                  </a:lnTo>
                  <a:lnTo>
                    <a:pt x="7346950" y="2856738"/>
                  </a:lnTo>
                  <a:lnTo>
                    <a:pt x="7405370" y="2856738"/>
                  </a:lnTo>
                  <a:lnTo>
                    <a:pt x="7426706" y="2844038"/>
                  </a:lnTo>
                  <a:lnTo>
                    <a:pt x="7433691" y="2844038"/>
                  </a:lnTo>
                  <a:lnTo>
                    <a:pt x="7439914" y="2831338"/>
                  </a:lnTo>
                  <a:lnTo>
                    <a:pt x="7446137" y="2818638"/>
                  </a:lnTo>
                  <a:lnTo>
                    <a:pt x="7463917" y="2793238"/>
                  </a:lnTo>
                  <a:lnTo>
                    <a:pt x="7485126" y="2767838"/>
                  </a:lnTo>
                  <a:lnTo>
                    <a:pt x="7504557" y="2742438"/>
                  </a:lnTo>
                  <a:lnTo>
                    <a:pt x="7522337" y="2717038"/>
                  </a:lnTo>
                  <a:lnTo>
                    <a:pt x="7538339" y="2691638"/>
                  </a:lnTo>
                  <a:lnTo>
                    <a:pt x="7545324" y="2678938"/>
                  </a:lnTo>
                  <a:lnTo>
                    <a:pt x="7557770" y="2640838"/>
                  </a:lnTo>
                  <a:lnTo>
                    <a:pt x="7566660" y="2615438"/>
                  </a:lnTo>
                  <a:lnTo>
                    <a:pt x="7578979" y="2590038"/>
                  </a:lnTo>
                  <a:lnTo>
                    <a:pt x="7596759" y="2564638"/>
                  </a:lnTo>
                  <a:lnTo>
                    <a:pt x="7591425" y="2539238"/>
                  </a:lnTo>
                  <a:lnTo>
                    <a:pt x="7584313" y="2526538"/>
                  </a:lnTo>
                  <a:lnTo>
                    <a:pt x="7578979" y="2501138"/>
                  </a:lnTo>
                  <a:lnTo>
                    <a:pt x="7578979" y="2488438"/>
                  </a:lnTo>
                  <a:lnTo>
                    <a:pt x="7582535" y="2463038"/>
                  </a:lnTo>
                  <a:lnTo>
                    <a:pt x="7591425" y="2450338"/>
                  </a:lnTo>
                  <a:lnTo>
                    <a:pt x="7594981" y="2437638"/>
                  </a:lnTo>
                  <a:lnTo>
                    <a:pt x="7591425" y="2424938"/>
                  </a:lnTo>
                  <a:lnTo>
                    <a:pt x="7584313" y="2386838"/>
                  </a:lnTo>
                  <a:lnTo>
                    <a:pt x="7578979" y="2374138"/>
                  </a:lnTo>
                  <a:lnTo>
                    <a:pt x="7570216" y="2361438"/>
                  </a:lnTo>
                  <a:lnTo>
                    <a:pt x="7557770" y="2336038"/>
                  </a:lnTo>
                  <a:lnTo>
                    <a:pt x="7522337" y="2336038"/>
                  </a:lnTo>
                  <a:lnTo>
                    <a:pt x="7517003" y="2348738"/>
                  </a:lnTo>
                  <a:lnTo>
                    <a:pt x="7492238" y="2348738"/>
                  </a:lnTo>
                  <a:lnTo>
                    <a:pt x="7485126" y="2336038"/>
                  </a:lnTo>
                  <a:lnTo>
                    <a:pt x="7483348" y="2336038"/>
                  </a:lnTo>
                  <a:lnTo>
                    <a:pt x="7479792" y="2323338"/>
                  </a:lnTo>
                  <a:lnTo>
                    <a:pt x="7476236" y="2310638"/>
                  </a:lnTo>
                  <a:lnTo>
                    <a:pt x="7449693" y="2310638"/>
                  </a:lnTo>
                  <a:lnTo>
                    <a:pt x="7449693" y="2285238"/>
                  </a:lnTo>
                  <a:lnTo>
                    <a:pt x="7470902" y="2272538"/>
                  </a:lnTo>
                  <a:lnTo>
                    <a:pt x="7479792" y="2259838"/>
                  </a:lnTo>
                  <a:lnTo>
                    <a:pt x="7488682" y="2234438"/>
                  </a:lnTo>
                  <a:lnTo>
                    <a:pt x="7501128" y="2221738"/>
                  </a:lnTo>
                  <a:lnTo>
                    <a:pt x="7550658" y="2196338"/>
                  </a:lnTo>
                  <a:lnTo>
                    <a:pt x="7566660" y="2183638"/>
                  </a:lnTo>
                  <a:lnTo>
                    <a:pt x="7578979" y="2158238"/>
                  </a:lnTo>
                  <a:lnTo>
                    <a:pt x="7603871" y="2107438"/>
                  </a:lnTo>
                  <a:lnTo>
                    <a:pt x="7625080" y="2082038"/>
                  </a:lnTo>
                  <a:lnTo>
                    <a:pt x="7649845" y="2056638"/>
                  </a:lnTo>
                  <a:lnTo>
                    <a:pt x="7671181" y="2031238"/>
                  </a:lnTo>
                  <a:lnTo>
                    <a:pt x="7733157" y="2043938"/>
                  </a:lnTo>
                  <a:lnTo>
                    <a:pt x="7749159" y="2069338"/>
                  </a:lnTo>
                  <a:lnTo>
                    <a:pt x="7770368" y="2069338"/>
                  </a:lnTo>
                  <a:lnTo>
                    <a:pt x="7795133" y="2056638"/>
                  </a:lnTo>
                  <a:lnTo>
                    <a:pt x="7823581" y="2056638"/>
                  </a:lnTo>
                  <a:lnTo>
                    <a:pt x="7823581" y="2094738"/>
                  </a:lnTo>
                  <a:lnTo>
                    <a:pt x="7878445" y="2094738"/>
                  </a:lnTo>
                  <a:lnTo>
                    <a:pt x="7899654" y="2082038"/>
                  </a:lnTo>
                  <a:lnTo>
                    <a:pt x="7919212" y="2082038"/>
                  </a:lnTo>
                  <a:lnTo>
                    <a:pt x="7919212" y="2069338"/>
                  </a:lnTo>
                  <a:lnTo>
                    <a:pt x="7915656" y="2056638"/>
                  </a:lnTo>
                  <a:lnTo>
                    <a:pt x="7912100" y="2043938"/>
                  </a:lnTo>
                  <a:lnTo>
                    <a:pt x="7910322" y="2043938"/>
                  </a:lnTo>
                  <a:lnTo>
                    <a:pt x="7910322" y="2031238"/>
                  </a:lnTo>
                  <a:lnTo>
                    <a:pt x="7919212" y="2005838"/>
                  </a:lnTo>
                  <a:lnTo>
                    <a:pt x="7956423" y="1955038"/>
                  </a:lnTo>
                  <a:lnTo>
                    <a:pt x="7993634" y="1916938"/>
                  </a:lnTo>
                  <a:lnTo>
                    <a:pt x="8007731" y="1916938"/>
                  </a:lnTo>
                  <a:lnTo>
                    <a:pt x="8014843" y="1929638"/>
                  </a:lnTo>
                  <a:lnTo>
                    <a:pt x="8023733" y="1929638"/>
                  </a:lnTo>
                  <a:lnTo>
                    <a:pt x="8032623" y="1942338"/>
                  </a:lnTo>
                  <a:lnTo>
                    <a:pt x="8030845" y="1955038"/>
                  </a:lnTo>
                  <a:lnTo>
                    <a:pt x="8027289" y="1967738"/>
                  </a:lnTo>
                  <a:lnTo>
                    <a:pt x="8030845" y="1980438"/>
                  </a:lnTo>
                  <a:lnTo>
                    <a:pt x="8032623" y="1993138"/>
                  </a:lnTo>
                  <a:lnTo>
                    <a:pt x="8060944" y="1980438"/>
                  </a:lnTo>
                  <a:lnTo>
                    <a:pt x="8082153" y="1967738"/>
                  </a:lnTo>
                  <a:lnTo>
                    <a:pt x="8098155" y="1942338"/>
                  </a:lnTo>
                  <a:lnTo>
                    <a:pt x="8108823" y="1916938"/>
                  </a:lnTo>
                  <a:lnTo>
                    <a:pt x="8114157" y="1904238"/>
                  </a:lnTo>
                  <a:lnTo>
                    <a:pt x="8130032" y="1878838"/>
                  </a:lnTo>
                  <a:lnTo>
                    <a:pt x="8131810" y="1878838"/>
                  </a:lnTo>
                  <a:lnTo>
                    <a:pt x="8135366" y="1866138"/>
                  </a:lnTo>
                  <a:lnTo>
                    <a:pt x="8144256" y="1866138"/>
                  </a:lnTo>
                  <a:lnTo>
                    <a:pt x="8144256" y="1878838"/>
                  </a:lnTo>
                  <a:lnTo>
                    <a:pt x="8147812" y="1878838"/>
                  </a:lnTo>
                  <a:lnTo>
                    <a:pt x="8138922" y="1904238"/>
                  </a:lnTo>
                  <a:lnTo>
                    <a:pt x="8131810" y="1942338"/>
                  </a:lnTo>
                  <a:lnTo>
                    <a:pt x="8122920" y="1967738"/>
                  </a:lnTo>
                  <a:lnTo>
                    <a:pt x="8101711" y="1980438"/>
                  </a:lnTo>
                  <a:lnTo>
                    <a:pt x="8080375" y="2005838"/>
                  </a:lnTo>
                  <a:lnTo>
                    <a:pt x="8060944" y="2018538"/>
                  </a:lnTo>
                  <a:lnTo>
                    <a:pt x="8036179" y="2069338"/>
                  </a:lnTo>
                  <a:lnTo>
                    <a:pt x="8011287" y="2107438"/>
                  </a:lnTo>
                  <a:lnTo>
                    <a:pt x="7998968" y="2120138"/>
                  </a:lnTo>
                  <a:lnTo>
                    <a:pt x="7981188" y="2132838"/>
                  </a:lnTo>
                  <a:lnTo>
                    <a:pt x="7965313" y="2145538"/>
                  </a:lnTo>
                  <a:lnTo>
                    <a:pt x="7952867" y="2158238"/>
                  </a:lnTo>
                  <a:lnTo>
                    <a:pt x="7940421" y="2183638"/>
                  </a:lnTo>
                  <a:lnTo>
                    <a:pt x="7943977" y="2209038"/>
                  </a:lnTo>
                  <a:lnTo>
                    <a:pt x="7952867" y="2234438"/>
                  </a:lnTo>
                  <a:lnTo>
                    <a:pt x="7947533" y="2247138"/>
                  </a:lnTo>
                  <a:lnTo>
                    <a:pt x="7943977" y="2259838"/>
                  </a:lnTo>
                  <a:lnTo>
                    <a:pt x="7935087" y="2259838"/>
                  </a:lnTo>
                  <a:lnTo>
                    <a:pt x="7928102" y="2272538"/>
                  </a:lnTo>
                  <a:lnTo>
                    <a:pt x="7919212" y="2272538"/>
                  </a:lnTo>
                  <a:lnTo>
                    <a:pt x="7915656" y="2348738"/>
                  </a:lnTo>
                  <a:lnTo>
                    <a:pt x="7919212" y="2399538"/>
                  </a:lnTo>
                  <a:lnTo>
                    <a:pt x="7935087" y="2450338"/>
                  </a:lnTo>
                  <a:lnTo>
                    <a:pt x="7959979" y="2488438"/>
                  </a:lnTo>
                  <a:lnTo>
                    <a:pt x="7959979" y="2501138"/>
                  </a:lnTo>
                  <a:lnTo>
                    <a:pt x="7970647" y="2501138"/>
                  </a:lnTo>
                  <a:lnTo>
                    <a:pt x="7977632" y="2463038"/>
                  </a:lnTo>
                  <a:lnTo>
                    <a:pt x="7998968" y="2463038"/>
                  </a:lnTo>
                  <a:lnTo>
                    <a:pt x="8007731" y="2424938"/>
                  </a:lnTo>
                  <a:lnTo>
                    <a:pt x="8020177" y="2399538"/>
                  </a:lnTo>
                  <a:lnTo>
                    <a:pt x="8044942" y="2399538"/>
                  </a:lnTo>
                  <a:lnTo>
                    <a:pt x="8048498" y="2361438"/>
                  </a:lnTo>
                  <a:lnTo>
                    <a:pt x="8052054" y="2348738"/>
                  </a:lnTo>
                  <a:lnTo>
                    <a:pt x="8060944" y="2336038"/>
                  </a:lnTo>
                  <a:lnTo>
                    <a:pt x="8073390" y="2310638"/>
                  </a:lnTo>
                  <a:lnTo>
                    <a:pt x="8094599" y="2310638"/>
                  </a:lnTo>
                  <a:lnTo>
                    <a:pt x="8094599" y="2272538"/>
                  </a:lnTo>
                  <a:lnTo>
                    <a:pt x="8098155" y="2272538"/>
                  </a:lnTo>
                  <a:lnTo>
                    <a:pt x="8105267" y="2247138"/>
                  </a:lnTo>
                  <a:lnTo>
                    <a:pt x="8122920" y="2247138"/>
                  </a:lnTo>
                  <a:lnTo>
                    <a:pt x="8117586" y="2196338"/>
                  </a:lnTo>
                  <a:lnTo>
                    <a:pt x="8117586" y="2145538"/>
                  </a:lnTo>
                  <a:lnTo>
                    <a:pt x="8119364" y="2094738"/>
                  </a:lnTo>
                  <a:lnTo>
                    <a:pt x="8135366" y="2043938"/>
                  </a:lnTo>
                  <a:lnTo>
                    <a:pt x="8200898" y="2043938"/>
                  </a:lnTo>
                  <a:lnTo>
                    <a:pt x="8209788" y="2031238"/>
                  </a:lnTo>
                  <a:lnTo>
                    <a:pt x="8209788" y="2018538"/>
                  </a:lnTo>
                  <a:lnTo>
                    <a:pt x="8218678" y="2018538"/>
                  </a:lnTo>
                  <a:lnTo>
                    <a:pt x="8230997" y="2005838"/>
                  </a:lnTo>
                  <a:lnTo>
                    <a:pt x="8246999" y="2005838"/>
                  </a:lnTo>
                  <a:lnTo>
                    <a:pt x="8259445" y="1993138"/>
                  </a:lnTo>
                  <a:lnTo>
                    <a:pt x="8264652" y="2005838"/>
                  </a:lnTo>
                  <a:lnTo>
                    <a:pt x="8275320" y="2018538"/>
                  </a:lnTo>
                  <a:lnTo>
                    <a:pt x="8284210" y="2031238"/>
                  </a:lnTo>
                  <a:lnTo>
                    <a:pt x="8296529" y="2018538"/>
                  </a:lnTo>
                  <a:lnTo>
                    <a:pt x="8308975" y="2018538"/>
                  </a:lnTo>
                  <a:lnTo>
                    <a:pt x="8326755" y="2005838"/>
                  </a:lnTo>
                  <a:lnTo>
                    <a:pt x="8351520" y="2005838"/>
                  </a:lnTo>
                  <a:lnTo>
                    <a:pt x="8357743" y="1993138"/>
                  </a:lnTo>
                  <a:lnTo>
                    <a:pt x="8363966" y="1980438"/>
                  </a:lnTo>
                  <a:lnTo>
                    <a:pt x="8370951" y="1955038"/>
                  </a:lnTo>
                  <a:lnTo>
                    <a:pt x="8372729" y="1929638"/>
                  </a:lnTo>
                  <a:lnTo>
                    <a:pt x="8397621" y="1916938"/>
                  </a:lnTo>
                  <a:lnTo>
                    <a:pt x="8420608" y="1904238"/>
                  </a:lnTo>
                  <a:lnTo>
                    <a:pt x="8438388" y="1891538"/>
                  </a:lnTo>
                  <a:lnTo>
                    <a:pt x="8447151" y="1866138"/>
                  </a:lnTo>
                  <a:lnTo>
                    <a:pt x="8475599" y="1866138"/>
                  </a:lnTo>
                  <a:lnTo>
                    <a:pt x="8484362" y="1878838"/>
                  </a:lnTo>
                  <a:lnTo>
                    <a:pt x="8496808" y="1891538"/>
                  </a:lnTo>
                  <a:lnTo>
                    <a:pt x="8505698" y="1878838"/>
                  </a:lnTo>
                  <a:lnTo>
                    <a:pt x="8521573" y="1878838"/>
                  </a:lnTo>
                  <a:lnTo>
                    <a:pt x="8519350" y="1866138"/>
                  </a:lnTo>
                  <a:lnTo>
                    <a:pt x="8512683" y="1828038"/>
                  </a:lnTo>
                  <a:lnTo>
                    <a:pt x="8493252" y="1777238"/>
                  </a:lnTo>
                  <a:lnTo>
                    <a:pt x="8484425" y="1764538"/>
                  </a:lnTo>
                  <a:lnTo>
                    <a:pt x="8475599" y="1751838"/>
                  </a:lnTo>
                  <a:lnTo>
                    <a:pt x="8480806" y="1739138"/>
                  </a:lnTo>
                  <a:lnTo>
                    <a:pt x="8516239" y="1739138"/>
                  </a:lnTo>
                  <a:lnTo>
                    <a:pt x="8523338" y="1726438"/>
                  </a:lnTo>
                  <a:lnTo>
                    <a:pt x="8530463" y="1713738"/>
                  </a:lnTo>
                  <a:lnTo>
                    <a:pt x="8537575" y="1688338"/>
                  </a:lnTo>
                  <a:lnTo>
                    <a:pt x="8542909" y="1662938"/>
                  </a:lnTo>
                  <a:lnTo>
                    <a:pt x="8542909" y="1637538"/>
                  </a:lnTo>
                  <a:lnTo>
                    <a:pt x="8549894" y="1650238"/>
                  </a:lnTo>
                  <a:lnTo>
                    <a:pt x="8558784" y="1662938"/>
                  </a:lnTo>
                  <a:lnTo>
                    <a:pt x="8565896" y="1675638"/>
                  </a:lnTo>
                  <a:lnTo>
                    <a:pt x="8578342" y="1675638"/>
                  </a:lnTo>
                  <a:lnTo>
                    <a:pt x="8580120" y="1662938"/>
                  </a:lnTo>
                  <a:lnTo>
                    <a:pt x="8595995" y="1662938"/>
                  </a:lnTo>
                  <a:lnTo>
                    <a:pt x="8603107" y="1675638"/>
                  </a:lnTo>
                  <a:lnTo>
                    <a:pt x="8604885" y="1675638"/>
                  </a:lnTo>
                  <a:lnTo>
                    <a:pt x="8611997" y="1688338"/>
                  </a:lnTo>
                  <a:lnTo>
                    <a:pt x="8617331" y="1688338"/>
                  </a:lnTo>
                  <a:lnTo>
                    <a:pt x="8617331" y="1713738"/>
                  </a:lnTo>
                  <a:lnTo>
                    <a:pt x="8642096" y="1713738"/>
                  </a:lnTo>
                  <a:lnTo>
                    <a:pt x="8661527" y="1726438"/>
                  </a:lnTo>
                  <a:lnTo>
                    <a:pt x="8673973" y="1751838"/>
                  </a:lnTo>
                  <a:lnTo>
                    <a:pt x="8704072" y="1751838"/>
                  </a:lnTo>
                  <a:lnTo>
                    <a:pt x="8707628" y="1739138"/>
                  </a:lnTo>
                  <a:lnTo>
                    <a:pt x="8712962" y="1739138"/>
                  </a:lnTo>
                  <a:lnTo>
                    <a:pt x="8716518" y="1726438"/>
                  </a:lnTo>
                  <a:lnTo>
                    <a:pt x="8712962" y="1713738"/>
                  </a:lnTo>
                  <a:lnTo>
                    <a:pt x="8707628" y="1713738"/>
                  </a:lnTo>
                  <a:lnTo>
                    <a:pt x="8700516" y="1701038"/>
                  </a:lnTo>
                  <a:lnTo>
                    <a:pt x="8707628" y="1688338"/>
                  </a:lnTo>
                  <a:lnTo>
                    <a:pt x="8711184" y="1675638"/>
                  </a:lnTo>
                  <a:lnTo>
                    <a:pt x="8716518" y="1662938"/>
                  </a:lnTo>
                  <a:lnTo>
                    <a:pt x="8782050" y="1662938"/>
                  </a:lnTo>
                  <a:close/>
                </a:path>
              </a:pathLst>
            </a:custGeom>
            <a:solidFill>
              <a:srgbClr val="DAE2F3">
                <a:alpha val="3607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15404"/>
              <a:ext cx="5401310" cy="6178550"/>
            </a:xfrm>
            <a:custGeom>
              <a:avLst/>
              <a:gdLst/>
              <a:ahLst/>
              <a:cxnLst/>
              <a:rect l="l" t="t" r="r" b="b"/>
              <a:pathLst>
                <a:path w="5401310" h="6178550">
                  <a:moveTo>
                    <a:pt x="441985" y="2959100"/>
                  </a:moveTo>
                  <a:lnTo>
                    <a:pt x="440016" y="2959100"/>
                  </a:lnTo>
                  <a:lnTo>
                    <a:pt x="432841" y="2971800"/>
                  </a:lnTo>
                  <a:lnTo>
                    <a:pt x="441985" y="2959100"/>
                  </a:lnTo>
                  <a:close/>
                </a:path>
                <a:path w="5401310" h="6178550">
                  <a:moveTo>
                    <a:pt x="738390" y="2743200"/>
                  </a:moveTo>
                  <a:lnTo>
                    <a:pt x="727925" y="2730500"/>
                  </a:lnTo>
                  <a:lnTo>
                    <a:pt x="733615" y="2743200"/>
                  </a:lnTo>
                  <a:lnTo>
                    <a:pt x="738390" y="2743200"/>
                  </a:lnTo>
                  <a:close/>
                </a:path>
                <a:path w="5401310" h="6178550">
                  <a:moveTo>
                    <a:pt x="1117447" y="2514600"/>
                  </a:moveTo>
                  <a:lnTo>
                    <a:pt x="1107325" y="2514600"/>
                  </a:lnTo>
                  <a:lnTo>
                    <a:pt x="1113002" y="2527300"/>
                  </a:lnTo>
                  <a:lnTo>
                    <a:pt x="1117447" y="2514600"/>
                  </a:lnTo>
                  <a:close/>
                </a:path>
                <a:path w="5401310" h="6178550">
                  <a:moveTo>
                    <a:pt x="1136929" y="2501900"/>
                  </a:moveTo>
                  <a:lnTo>
                    <a:pt x="1135126" y="2501900"/>
                  </a:lnTo>
                  <a:lnTo>
                    <a:pt x="1124826" y="2514600"/>
                  </a:lnTo>
                  <a:lnTo>
                    <a:pt x="1130617" y="2514600"/>
                  </a:lnTo>
                  <a:lnTo>
                    <a:pt x="1136929" y="2501900"/>
                  </a:lnTo>
                  <a:close/>
                </a:path>
                <a:path w="5401310" h="6178550">
                  <a:moveTo>
                    <a:pt x="1158062" y="2489200"/>
                  </a:moveTo>
                  <a:lnTo>
                    <a:pt x="1156360" y="2489200"/>
                  </a:lnTo>
                  <a:lnTo>
                    <a:pt x="1149134" y="2501900"/>
                  </a:lnTo>
                  <a:lnTo>
                    <a:pt x="1151382" y="2501900"/>
                  </a:lnTo>
                  <a:lnTo>
                    <a:pt x="1158062" y="2489200"/>
                  </a:lnTo>
                  <a:close/>
                </a:path>
                <a:path w="5401310" h="6178550">
                  <a:moveTo>
                    <a:pt x="1344168" y="2311400"/>
                  </a:moveTo>
                  <a:lnTo>
                    <a:pt x="1338707" y="2324100"/>
                  </a:lnTo>
                  <a:lnTo>
                    <a:pt x="1339596" y="2324100"/>
                  </a:lnTo>
                  <a:lnTo>
                    <a:pt x="1344168" y="2311400"/>
                  </a:lnTo>
                  <a:close/>
                </a:path>
                <a:path w="5401310" h="6178550">
                  <a:moveTo>
                    <a:pt x="1653032" y="3456927"/>
                  </a:moveTo>
                  <a:lnTo>
                    <a:pt x="1647698" y="3456673"/>
                  </a:lnTo>
                  <a:lnTo>
                    <a:pt x="1644523" y="3452101"/>
                  </a:lnTo>
                  <a:lnTo>
                    <a:pt x="1643507" y="3459213"/>
                  </a:lnTo>
                  <a:lnTo>
                    <a:pt x="1648320" y="3460610"/>
                  </a:lnTo>
                  <a:lnTo>
                    <a:pt x="1652765" y="3463531"/>
                  </a:lnTo>
                  <a:lnTo>
                    <a:pt x="1653032" y="3456927"/>
                  </a:lnTo>
                  <a:close/>
                </a:path>
                <a:path w="5401310" h="6178550">
                  <a:moveTo>
                    <a:pt x="1726819" y="2082800"/>
                  </a:moveTo>
                  <a:lnTo>
                    <a:pt x="1710690" y="2082800"/>
                  </a:lnTo>
                  <a:lnTo>
                    <a:pt x="1706499" y="2095500"/>
                  </a:lnTo>
                  <a:lnTo>
                    <a:pt x="1719072" y="2095500"/>
                  </a:lnTo>
                  <a:lnTo>
                    <a:pt x="1726819" y="2082800"/>
                  </a:lnTo>
                  <a:close/>
                </a:path>
                <a:path w="5401310" h="6178550">
                  <a:moveTo>
                    <a:pt x="1808988" y="3520681"/>
                  </a:moveTo>
                  <a:lnTo>
                    <a:pt x="1806067" y="3518649"/>
                  </a:lnTo>
                  <a:lnTo>
                    <a:pt x="1806448" y="3513315"/>
                  </a:lnTo>
                  <a:lnTo>
                    <a:pt x="1800098" y="3515093"/>
                  </a:lnTo>
                  <a:lnTo>
                    <a:pt x="1799082" y="3516617"/>
                  </a:lnTo>
                  <a:lnTo>
                    <a:pt x="1799082" y="3516871"/>
                  </a:lnTo>
                  <a:lnTo>
                    <a:pt x="1801622" y="3519792"/>
                  </a:lnTo>
                  <a:lnTo>
                    <a:pt x="1805178" y="3520427"/>
                  </a:lnTo>
                  <a:lnTo>
                    <a:pt x="1808988" y="3520681"/>
                  </a:lnTo>
                  <a:close/>
                </a:path>
                <a:path w="5401310" h="6178550">
                  <a:moveTo>
                    <a:pt x="1839468" y="3564877"/>
                  </a:moveTo>
                  <a:lnTo>
                    <a:pt x="1837182" y="3562591"/>
                  </a:lnTo>
                  <a:lnTo>
                    <a:pt x="1836928" y="3558019"/>
                  </a:lnTo>
                  <a:lnTo>
                    <a:pt x="1831848" y="3558908"/>
                  </a:lnTo>
                  <a:lnTo>
                    <a:pt x="1830832" y="3558908"/>
                  </a:lnTo>
                  <a:lnTo>
                    <a:pt x="1829562" y="3560305"/>
                  </a:lnTo>
                  <a:lnTo>
                    <a:pt x="1829562" y="3560559"/>
                  </a:lnTo>
                  <a:lnTo>
                    <a:pt x="1831213" y="3564623"/>
                  </a:lnTo>
                  <a:lnTo>
                    <a:pt x="1835658" y="3563480"/>
                  </a:lnTo>
                  <a:lnTo>
                    <a:pt x="1839468" y="3564877"/>
                  </a:lnTo>
                  <a:close/>
                </a:path>
                <a:path w="5401310" h="6178550">
                  <a:moveTo>
                    <a:pt x="1921129" y="2032000"/>
                  </a:moveTo>
                  <a:lnTo>
                    <a:pt x="1920494" y="2032000"/>
                  </a:lnTo>
                  <a:lnTo>
                    <a:pt x="1904542" y="2044700"/>
                  </a:lnTo>
                  <a:lnTo>
                    <a:pt x="1856613" y="2070100"/>
                  </a:lnTo>
                  <a:lnTo>
                    <a:pt x="1874532" y="2070100"/>
                  </a:lnTo>
                  <a:lnTo>
                    <a:pt x="1890369" y="2057400"/>
                  </a:lnTo>
                  <a:lnTo>
                    <a:pt x="1905914" y="2044700"/>
                  </a:lnTo>
                  <a:lnTo>
                    <a:pt x="1921129" y="2032000"/>
                  </a:lnTo>
                  <a:close/>
                </a:path>
                <a:path w="5401310" h="6178550">
                  <a:moveTo>
                    <a:pt x="1926983" y="2032000"/>
                  </a:moveTo>
                  <a:lnTo>
                    <a:pt x="1921129" y="2032000"/>
                  </a:lnTo>
                  <a:lnTo>
                    <a:pt x="1925878" y="2044700"/>
                  </a:lnTo>
                  <a:lnTo>
                    <a:pt x="1926983" y="2032000"/>
                  </a:lnTo>
                  <a:close/>
                </a:path>
                <a:path w="5401310" h="6178550">
                  <a:moveTo>
                    <a:pt x="2023872" y="3654031"/>
                  </a:moveTo>
                  <a:lnTo>
                    <a:pt x="2016772" y="3651631"/>
                  </a:lnTo>
                  <a:lnTo>
                    <a:pt x="2010486" y="3648087"/>
                  </a:lnTo>
                  <a:lnTo>
                    <a:pt x="2004593" y="3644087"/>
                  </a:lnTo>
                  <a:lnTo>
                    <a:pt x="1998726" y="3640315"/>
                  </a:lnTo>
                  <a:lnTo>
                    <a:pt x="2001520" y="3651237"/>
                  </a:lnTo>
                  <a:lnTo>
                    <a:pt x="2001520" y="3651618"/>
                  </a:lnTo>
                  <a:lnTo>
                    <a:pt x="2006092" y="3652761"/>
                  </a:lnTo>
                  <a:lnTo>
                    <a:pt x="2011553" y="3654031"/>
                  </a:lnTo>
                  <a:lnTo>
                    <a:pt x="2017141" y="3661016"/>
                  </a:lnTo>
                  <a:lnTo>
                    <a:pt x="2023872" y="3654031"/>
                  </a:lnTo>
                  <a:close/>
                </a:path>
                <a:path w="5401310" h="6178550">
                  <a:moveTo>
                    <a:pt x="2090166" y="3688448"/>
                  </a:moveTo>
                  <a:lnTo>
                    <a:pt x="2086737" y="3682733"/>
                  </a:lnTo>
                  <a:lnTo>
                    <a:pt x="2080260" y="3681590"/>
                  </a:lnTo>
                  <a:lnTo>
                    <a:pt x="2075053" y="3678415"/>
                  </a:lnTo>
                  <a:lnTo>
                    <a:pt x="2074037" y="3685908"/>
                  </a:lnTo>
                  <a:lnTo>
                    <a:pt x="2082419" y="3684765"/>
                  </a:lnTo>
                  <a:lnTo>
                    <a:pt x="2084324" y="3689083"/>
                  </a:lnTo>
                  <a:lnTo>
                    <a:pt x="2086102" y="3688829"/>
                  </a:lnTo>
                  <a:lnTo>
                    <a:pt x="2087753" y="3688829"/>
                  </a:lnTo>
                  <a:lnTo>
                    <a:pt x="2090166" y="3688448"/>
                  </a:lnTo>
                  <a:close/>
                </a:path>
                <a:path w="5401310" h="6178550">
                  <a:moveTo>
                    <a:pt x="2145919" y="1104900"/>
                  </a:moveTo>
                  <a:lnTo>
                    <a:pt x="2138426" y="1092200"/>
                  </a:lnTo>
                  <a:lnTo>
                    <a:pt x="2131314" y="1104900"/>
                  </a:lnTo>
                  <a:lnTo>
                    <a:pt x="2145919" y="1104900"/>
                  </a:lnTo>
                  <a:close/>
                </a:path>
                <a:path w="5401310" h="6178550">
                  <a:moveTo>
                    <a:pt x="2312670" y="3827767"/>
                  </a:moveTo>
                  <a:lnTo>
                    <a:pt x="2310257" y="3825227"/>
                  </a:lnTo>
                  <a:lnTo>
                    <a:pt x="2309876" y="3820528"/>
                  </a:lnTo>
                  <a:lnTo>
                    <a:pt x="2304034" y="3822179"/>
                  </a:lnTo>
                  <a:lnTo>
                    <a:pt x="2302510" y="3824211"/>
                  </a:lnTo>
                  <a:lnTo>
                    <a:pt x="2302764" y="3824719"/>
                  </a:lnTo>
                  <a:lnTo>
                    <a:pt x="2304669" y="3828275"/>
                  </a:lnTo>
                  <a:lnTo>
                    <a:pt x="2309622" y="3825862"/>
                  </a:lnTo>
                  <a:lnTo>
                    <a:pt x="2312670" y="3827767"/>
                  </a:lnTo>
                  <a:close/>
                </a:path>
                <a:path w="5401310" h="6178550">
                  <a:moveTo>
                    <a:pt x="2340229" y="1066800"/>
                  </a:moveTo>
                  <a:lnTo>
                    <a:pt x="2331593" y="1054100"/>
                  </a:lnTo>
                  <a:lnTo>
                    <a:pt x="2325878" y="1066800"/>
                  </a:lnTo>
                  <a:lnTo>
                    <a:pt x="2340229" y="1066800"/>
                  </a:lnTo>
                  <a:close/>
                </a:path>
                <a:path w="5401310" h="6178550">
                  <a:moveTo>
                    <a:pt x="2350770" y="3859009"/>
                  </a:moveTo>
                  <a:lnTo>
                    <a:pt x="2349208" y="3857231"/>
                  </a:lnTo>
                  <a:lnTo>
                    <a:pt x="2347506" y="3855275"/>
                  </a:lnTo>
                  <a:lnTo>
                    <a:pt x="2347645" y="3848595"/>
                  </a:lnTo>
                  <a:lnTo>
                    <a:pt x="2347696" y="3845331"/>
                  </a:lnTo>
                  <a:lnTo>
                    <a:pt x="2344293" y="3841737"/>
                  </a:lnTo>
                  <a:lnTo>
                    <a:pt x="2341118" y="3842372"/>
                  </a:lnTo>
                  <a:lnTo>
                    <a:pt x="2345182" y="3848595"/>
                  </a:lnTo>
                  <a:lnTo>
                    <a:pt x="2339594" y="3847452"/>
                  </a:lnTo>
                  <a:lnTo>
                    <a:pt x="2335784" y="3843515"/>
                  </a:lnTo>
                  <a:lnTo>
                    <a:pt x="2334006" y="3839959"/>
                  </a:lnTo>
                  <a:lnTo>
                    <a:pt x="2343277" y="3837927"/>
                  </a:lnTo>
                  <a:lnTo>
                    <a:pt x="2336800" y="3835514"/>
                  </a:lnTo>
                  <a:lnTo>
                    <a:pt x="2334641" y="3834625"/>
                  </a:lnTo>
                  <a:lnTo>
                    <a:pt x="2332736" y="3833990"/>
                  </a:lnTo>
                  <a:lnTo>
                    <a:pt x="2330577" y="3831958"/>
                  </a:lnTo>
                  <a:lnTo>
                    <a:pt x="2329053" y="3833990"/>
                  </a:lnTo>
                  <a:lnTo>
                    <a:pt x="2328037" y="3835514"/>
                  </a:lnTo>
                  <a:lnTo>
                    <a:pt x="2327402" y="3838435"/>
                  </a:lnTo>
                  <a:lnTo>
                    <a:pt x="2328418" y="3839705"/>
                  </a:lnTo>
                  <a:lnTo>
                    <a:pt x="2331466" y="3844150"/>
                  </a:lnTo>
                  <a:lnTo>
                    <a:pt x="2329561" y="3851516"/>
                  </a:lnTo>
                  <a:lnTo>
                    <a:pt x="2337054" y="3853675"/>
                  </a:lnTo>
                  <a:lnTo>
                    <a:pt x="2339213" y="3861041"/>
                  </a:lnTo>
                  <a:lnTo>
                    <a:pt x="2346071" y="3857231"/>
                  </a:lnTo>
                  <a:lnTo>
                    <a:pt x="2350770" y="3859009"/>
                  </a:lnTo>
                  <a:close/>
                </a:path>
                <a:path w="5401310" h="6178550">
                  <a:moveTo>
                    <a:pt x="2351278" y="3859390"/>
                  </a:moveTo>
                  <a:lnTo>
                    <a:pt x="2351024" y="3859009"/>
                  </a:lnTo>
                  <a:lnTo>
                    <a:pt x="2350770" y="3859009"/>
                  </a:lnTo>
                  <a:lnTo>
                    <a:pt x="2351024" y="3859390"/>
                  </a:lnTo>
                  <a:lnTo>
                    <a:pt x="2351278" y="3859390"/>
                  </a:lnTo>
                  <a:close/>
                </a:path>
                <a:path w="5401310" h="6178550">
                  <a:moveTo>
                    <a:pt x="2369058" y="3883012"/>
                  </a:moveTo>
                  <a:lnTo>
                    <a:pt x="2364359" y="3875773"/>
                  </a:lnTo>
                  <a:lnTo>
                    <a:pt x="2359914" y="3869423"/>
                  </a:lnTo>
                  <a:lnTo>
                    <a:pt x="2358390" y="3861295"/>
                  </a:lnTo>
                  <a:lnTo>
                    <a:pt x="2357234" y="3864229"/>
                  </a:lnTo>
                  <a:lnTo>
                    <a:pt x="2357094" y="3867747"/>
                  </a:lnTo>
                  <a:lnTo>
                    <a:pt x="2355799" y="3869410"/>
                  </a:lnTo>
                  <a:lnTo>
                    <a:pt x="2351151" y="3866756"/>
                  </a:lnTo>
                  <a:lnTo>
                    <a:pt x="2349627" y="3865486"/>
                  </a:lnTo>
                  <a:lnTo>
                    <a:pt x="2349373" y="3865867"/>
                  </a:lnTo>
                  <a:lnTo>
                    <a:pt x="2349373" y="3871836"/>
                  </a:lnTo>
                  <a:lnTo>
                    <a:pt x="2347468" y="3873995"/>
                  </a:lnTo>
                  <a:lnTo>
                    <a:pt x="2344928" y="3875519"/>
                  </a:lnTo>
                  <a:lnTo>
                    <a:pt x="2341499" y="3877932"/>
                  </a:lnTo>
                  <a:lnTo>
                    <a:pt x="2339594" y="3881234"/>
                  </a:lnTo>
                  <a:lnTo>
                    <a:pt x="2341753" y="3884282"/>
                  </a:lnTo>
                  <a:lnTo>
                    <a:pt x="2344039" y="3887203"/>
                  </a:lnTo>
                  <a:lnTo>
                    <a:pt x="2346833" y="3889997"/>
                  </a:lnTo>
                  <a:lnTo>
                    <a:pt x="2352421" y="3888092"/>
                  </a:lnTo>
                  <a:lnTo>
                    <a:pt x="2357755" y="3886695"/>
                  </a:lnTo>
                  <a:lnTo>
                    <a:pt x="2362835" y="3884790"/>
                  </a:lnTo>
                  <a:lnTo>
                    <a:pt x="2369058" y="3883012"/>
                  </a:lnTo>
                  <a:close/>
                </a:path>
                <a:path w="5401310" h="6178550">
                  <a:moveTo>
                    <a:pt x="2420874" y="3932161"/>
                  </a:moveTo>
                  <a:lnTo>
                    <a:pt x="2418588" y="3929494"/>
                  </a:lnTo>
                  <a:lnTo>
                    <a:pt x="2417953" y="3925303"/>
                  </a:lnTo>
                  <a:lnTo>
                    <a:pt x="2413254" y="3926192"/>
                  </a:lnTo>
                  <a:lnTo>
                    <a:pt x="2412238" y="3926446"/>
                  </a:lnTo>
                  <a:lnTo>
                    <a:pt x="2410968" y="3927970"/>
                  </a:lnTo>
                  <a:lnTo>
                    <a:pt x="2410968" y="3928224"/>
                  </a:lnTo>
                  <a:lnTo>
                    <a:pt x="2412873" y="3932161"/>
                  </a:lnTo>
                  <a:lnTo>
                    <a:pt x="2417064" y="3931526"/>
                  </a:lnTo>
                  <a:lnTo>
                    <a:pt x="2420874" y="3932161"/>
                  </a:lnTo>
                  <a:close/>
                </a:path>
                <a:path w="5401310" h="6178550">
                  <a:moveTo>
                    <a:pt x="2855976" y="4154538"/>
                  </a:moveTo>
                  <a:lnTo>
                    <a:pt x="2852547" y="4155427"/>
                  </a:lnTo>
                  <a:lnTo>
                    <a:pt x="2844457" y="4155643"/>
                  </a:lnTo>
                  <a:lnTo>
                    <a:pt x="2837827" y="4152442"/>
                  </a:lnTo>
                  <a:lnTo>
                    <a:pt x="2831592" y="4148391"/>
                  </a:lnTo>
                  <a:lnTo>
                    <a:pt x="2824734" y="4146029"/>
                  </a:lnTo>
                  <a:lnTo>
                    <a:pt x="2822575" y="4146029"/>
                  </a:lnTo>
                  <a:lnTo>
                    <a:pt x="2820416" y="4144505"/>
                  </a:lnTo>
                  <a:lnTo>
                    <a:pt x="2817876" y="4144759"/>
                  </a:lnTo>
                  <a:lnTo>
                    <a:pt x="2817876" y="4145775"/>
                  </a:lnTo>
                  <a:lnTo>
                    <a:pt x="2818892" y="4145775"/>
                  </a:lnTo>
                  <a:lnTo>
                    <a:pt x="2818638" y="4145521"/>
                  </a:lnTo>
                  <a:lnTo>
                    <a:pt x="2818638" y="4145280"/>
                  </a:lnTo>
                  <a:lnTo>
                    <a:pt x="2825521" y="4149902"/>
                  </a:lnTo>
                  <a:lnTo>
                    <a:pt x="2833700" y="4154182"/>
                  </a:lnTo>
                  <a:lnTo>
                    <a:pt x="2841993" y="4158284"/>
                  </a:lnTo>
                  <a:lnTo>
                    <a:pt x="2850007" y="4162920"/>
                  </a:lnTo>
                  <a:lnTo>
                    <a:pt x="2851912" y="4163809"/>
                  </a:lnTo>
                  <a:lnTo>
                    <a:pt x="2854706" y="4164952"/>
                  </a:lnTo>
                  <a:lnTo>
                    <a:pt x="2853690" y="4159110"/>
                  </a:lnTo>
                  <a:lnTo>
                    <a:pt x="2855976" y="4154538"/>
                  </a:lnTo>
                  <a:close/>
                </a:path>
                <a:path w="5401310" h="6178550">
                  <a:moveTo>
                    <a:pt x="2880334" y="4179036"/>
                  </a:moveTo>
                  <a:lnTo>
                    <a:pt x="2878988" y="4174769"/>
                  </a:lnTo>
                  <a:lnTo>
                    <a:pt x="2873629" y="4170921"/>
                  </a:lnTo>
                  <a:lnTo>
                    <a:pt x="2872994" y="4170540"/>
                  </a:lnTo>
                  <a:lnTo>
                    <a:pt x="2871343" y="4170540"/>
                  </a:lnTo>
                  <a:lnTo>
                    <a:pt x="2870708" y="4170921"/>
                  </a:lnTo>
                  <a:lnTo>
                    <a:pt x="2870073" y="4171175"/>
                  </a:lnTo>
                  <a:lnTo>
                    <a:pt x="2869692" y="4173334"/>
                  </a:lnTo>
                  <a:lnTo>
                    <a:pt x="2878836" y="4176636"/>
                  </a:lnTo>
                  <a:lnTo>
                    <a:pt x="2877947" y="4182605"/>
                  </a:lnTo>
                  <a:lnTo>
                    <a:pt x="2874010" y="4188955"/>
                  </a:lnTo>
                  <a:lnTo>
                    <a:pt x="2878429" y="4183773"/>
                  </a:lnTo>
                  <a:lnTo>
                    <a:pt x="2880334" y="4179036"/>
                  </a:lnTo>
                  <a:close/>
                </a:path>
                <a:path w="5401310" h="6178550">
                  <a:moveTo>
                    <a:pt x="2995422" y="4282300"/>
                  </a:moveTo>
                  <a:lnTo>
                    <a:pt x="2990977" y="4281665"/>
                  </a:lnTo>
                  <a:lnTo>
                    <a:pt x="2988056" y="4276712"/>
                  </a:lnTo>
                  <a:lnTo>
                    <a:pt x="2981706" y="4278490"/>
                  </a:lnTo>
                  <a:lnTo>
                    <a:pt x="2985516" y="4282808"/>
                  </a:lnTo>
                  <a:lnTo>
                    <a:pt x="2988437" y="4288396"/>
                  </a:lnTo>
                  <a:lnTo>
                    <a:pt x="2995422" y="4282300"/>
                  </a:lnTo>
                  <a:close/>
                </a:path>
                <a:path w="5401310" h="6178550">
                  <a:moveTo>
                    <a:pt x="3030601" y="4287634"/>
                  </a:moveTo>
                  <a:lnTo>
                    <a:pt x="3021584" y="4285221"/>
                  </a:lnTo>
                  <a:lnTo>
                    <a:pt x="3018536" y="4281665"/>
                  </a:lnTo>
                  <a:lnTo>
                    <a:pt x="3012567" y="4275798"/>
                  </a:lnTo>
                  <a:lnTo>
                    <a:pt x="3005925" y="4271784"/>
                  </a:lnTo>
                  <a:lnTo>
                    <a:pt x="2998279" y="4270540"/>
                  </a:lnTo>
                  <a:lnTo>
                    <a:pt x="2989326" y="4273029"/>
                  </a:lnTo>
                  <a:lnTo>
                    <a:pt x="2992374" y="4275696"/>
                  </a:lnTo>
                  <a:lnTo>
                    <a:pt x="2996438" y="4277728"/>
                  </a:lnTo>
                  <a:lnTo>
                    <a:pt x="2995803" y="4282554"/>
                  </a:lnTo>
                  <a:lnTo>
                    <a:pt x="2998597" y="4282808"/>
                  </a:lnTo>
                  <a:lnTo>
                    <a:pt x="3000375" y="4284967"/>
                  </a:lnTo>
                  <a:lnTo>
                    <a:pt x="3004439" y="4283443"/>
                  </a:lnTo>
                  <a:lnTo>
                    <a:pt x="3008757" y="4281665"/>
                  </a:lnTo>
                  <a:lnTo>
                    <a:pt x="3014853" y="4281030"/>
                  </a:lnTo>
                  <a:lnTo>
                    <a:pt x="3018282" y="4287634"/>
                  </a:lnTo>
                  <a:lnTo>
                    <a:pt x="3017012" y="4289920"/>
                  </a:lnTo>
                  <a:lnTo>
                    <a:pt x="3013075" y="4287634"/>
                  </a:lnTo>
                  <a:lnTo>
                    <a:pt x="3009900" y="4292079"/>
                  </a:lnTo>
                  <a:lnTo>
                    <a:pt x="3014307" y="4291977"/>
                  </a:lnTo>
                  <a:lnTo>
                    <a:pt x="3017558" y="4294479"/>
                  </a:lnTo>
                  <a:lnTo>
                    <a:pt x="3020695" y="4296384"/>
                  </a:lnTo>
                  <a:lnTo>
                    <a:pt x="3024759" y="4294492"/>
                  </a:lnTo>
                  <a:lnTo>
                    <a:pt x="3030601" y="4287634"/>
                  </a:lnTo>
                  <a:close/>
                </a:path>
                <a:path w="5401310" h="6178550">
                  <a:moveTo>
                    <a:pt x="3048000" y="4290301"/>
                  </a:moveTo>
                  <a:lnTo>
                    <a:pt x="3045841" y="4285602"/>
                  </a:lnTo>
                  <a:lnTo>
                    <a:pt x="3043428" y="4281157"/>
                  </a:lnTo>
                  <a:lnTo>
                    <a:pt x="3036570" y="4279633"/>
                  </a:lnTo>
                  <a:lnTo>
                    <a:pt x="3038983" y="4285856"/>
                  </a:lnTo>
                  <a:lnTo>
                    <a:pt x="3043682" y="4287634"/>
                  </a:lnTo>
                  <a:lnTo>
                    <a:pt x="3048000" y="4290301"/>
                  </a:lnTo>
                  <a:close/>
                </a:path>
                <a:path w="5401310" h="6178550">
                  <a:moveTo>
                    <a:pt x="3071622" y="622300"/>
                  </a:moveTo>
                  <a:lnTo>
                    <a:pt x="3067431" y="609600"/>
                  </a:lnTo>
                  <a:lnTo>
                    <a:pt x="3063240" y="622300"/>
                  </a:lnTo>
                  <a:lnTo>
                    <a:pt x="3071622" y="622300"/>
                  </a:lnTo>
                  <a:close/>
                </a:path>
                <a:path w="5401310" h="6178550">
                  <a:moveTo>
                    <a:pt x="3201924" y="4346689"/>
                  </a:moveTo>
                  <a:lnTo>
                    <a:pt x="3199511" y="4344403"/>
                  </a:lnTo>
                  <a:lnTo>
                    <a:pt x="3199130" y="4339196"/>
                  </a:lnTo>
                  <a:lnTo>
                    <a:pt x="3193923" y="4340974"/>
                  </a:lnTo>
                  <a:lnTo>
                    <a:pt x="3193288" y="4341228"/>
                  </a:lnTo>
                  <a:lnTo>
                    <a:pt x="3191764" y="4342625"/>
                  </a:lnTo>
                  <a:lnTo>
                    <a:pt x="3192018" y="4343006"/>
                  </a:lnTo>
                  <a:lnTo>
                    <a:pt x="3193923" y="4346943"/>
                  </a:lnTo>
                  <a:lnTo>
                    <a:pt x="3198495" y="4345546"/>
                  </a:lnTo>
                  <a:lnTo>
                    <a:pt x="3201924" y="4346689"/>
                  </a:lnTo>
                  <a:close/>
                </a:path>
                <a:path w="5401310" h="6178550">
                  <a:moveTo>
                    <a:pt x="3234690" y="4415650"/>
                  </a:moveTo>
                  <a:lnTo>
                    <a:pt x="3228022" y="4415421"/>
                  </a:lnTo>
                  <a:lnTo>
                    <a:pt x="3221634" y="4414088"/>
                  </a:lnTo>
                  <a:lnTo>
                    <a:pt x="3215284" y="4412678"/>
                  </a:lnTo>
                  <a:lnTo>
                    <a:pt x="3208782" y="4412221"/>
                  </a:lnTo>
                  <a:lnTo>
                    <a:pt x="3209036" y="4413237"/>
                  </a:lnTo>
                  <a:lnTo>
                    <a:pt x="3209671" y="4413745"/>
                  </a:lnTo>
                  <a:lnTo>
                    <a:pt x="3210306" y="4414761"/>
                  </a:lnTo>
                  <a:lnTo>
                    <a:pt x="3216287" y="4416526"/>
                  </a:lnTo>
                  <a:lnTo>
                    <a:pt x="3222307" y="4418025"/>
                  </a:lnTo>
                  <a:lnTo>
                    <a:pt x="3228403" y="4418101"/>
                  </a:lnTo>
                  <a:lnTo>
                    <a:pt x="3234690" y="4415650"/>
                  </a:lnTo>
                  <a:close/>
                </a:path>
                <a:path w="5401310" h="6178550">
                  <a:moveTo>
                    <a:pt x="3268205" y="4439653"/>
                  </a:moveTo>
                  <a:lnTo>
                    <a:pt x="3266313" y="4436859"/>
                  </a:lnTo>
                  <a:lnTo>
                    <a:pt x="3265932" y="4431779"/>
                  </a:lnTo>
                  <a:lnTo>
                    <a:pt x="3260598" y="4432922"/>
                  </a:lnTo>
                  <a:lnTo>
                    <a:pt x="3259582" y="4432922"/>
                  </a:lnTo>
                  <a:lnTo>
                    <a:pt x="3258312" y="4434192"/>
                  </a:lnTo>
                  <a:lnTo>
                    <a:pt x="3258312" y="4434827"/>
                  </a:lnTo>
                  <a:lnTo>
                    <a:pt x="3259963" y="4439653"/>
                  </a:lnTo>
                  <a:lnTo>
                    <a:pt x="3265030" y="4437494"/>
                  </a:lnTo>
                  <a:lnTo>
                    <a:pt x="3268205" y="4439653"/>
                  </a:lnTo>
                  <a:close/>
                </a:path>
                <a:path w="5401310" h="6178550">
                  <a:moveTo>
                    <a:pt x="3362198" y="508000"/>
                  </a:moveTo>
                  <a:lnTo>
                    <a:pt x="3359150" y="508000"/>
                  </a:lnTo>
                  <a:lnTo>
                    <a:pt x="3344380" y="520700"/>
                  </a:lnTo>
                  <a:lnTo>
                    <a:pt x="3362198" y="520700"/>
                  </a:lnTo>
                  <a:lnTo>
                    <a:pt x="3362198" y="508000"/>
                  </a:lnTo>
                  <a:close/>
                </a:path>
                <a:path w="5401310" h="6178550">
                  <a:moveTo>
                    <a:pt x="3443478" y="4537951"/>
                  </a:moveTo>
                  <a:lnTo>
                    <a:pt x="3438779" y="4535538"/>
                  </a:lnTo>
                  <a:lnTo>
                    <a:pt x="3434461" y="4532744"/>
                  </a:lnTo>
                  <a:lnTo>
                    <a:pt x="3429762" y="4530331"/>
                  </a:lnTo>
                  <a:lnTo>
                    <a:pt x="3432302" y="4536427"/>
                  </a:lnTo>
                  <a:lnTo>
                    <a:pt x="3437890" y="4537316"/>
                  </a:lnTo>
                  <a:lnTo>
                    <a:pt x="3443478" y="4537951"/>
                  </a:lnTo>
                  <a:close/>
                </a:path>
                <a:path w="5401310" h="6178550">
                  <a:moveTo>
                    <a:pt x="3658362" y="4614151"/>
                  </a:moveTo>
                  <a:lnTo>
                    <a:pt x="3653028" y="4610214"/>
                  </a:lnTo>
                  <a:lnTo>
                    <a:pt x="3647440" y="4606658"/>
                  </a:lnTo>
                  <a:lnTo>
                    <a:pt x="3643350" y="4603737"/>
                  </a:lnTo>
                  <a:lnTo>
                    <a:pt x="3642106" y="4602848"/>
                  </a:lnTo>
                  <a:lnTo>
                    <a:pt x="3636899" y="4598911"/>
                  </a:lnTo>
                  <a:lnTo>
                    <a:pt x="3636949" y="4598403"/>
                  </a:lnTo>
                  <a:lnTo>
                    <a:pt x="3637534" y="4593577"/>
                  </a:lnTo>
                  <a:lnTo>
                    <a:pt x="3639312" y="4586719"/>
                  </a:lnTo>
                  <a:lnTo>
                    <a:pt x="3634105" y="4589640"/>
                  </a:lnTo>
                  <a:lnTo>
                    <a:pt x="3636264" y="4593831"/>
                  </a:lnTo>
                  <a:lnTo>
                    <a:pt x="3634105" y="4596498"/>
                  </a:lnTo>
                  <a:lnTo>
                    <a:pt x="3629660" y="4598403"/>
                  </a:lnTo>
                  <a:lnTo>
                    <a:pt x="3627882" y="4590656"/>
                  </a:lnTo>
                  <a:lnTo>
                    <a:pt x="3622548" y="4594212"/>
                  </a:lnTo>
                  <a:lnTo>
                    <a:pt x="3628136" y="4597514"/>
                  </a:lnTo>
                  <a:lnTo>
                    <a:pt x="3630930" y="4604626"/>
                  </a:lnTo>
                  <a:lnTo>
                    <a:pt x="3639058" y="4603737"/>
                  </a:lnTo>
                  <a:lnTo>
                    <a:pt x="3645027" y="4608817"/>
                  </a:lnTo>
                  <a:lnTo>
                    <a:pt x="3650869" y="4613262"/>
                  </a:lnTo>
                  <a:lnTo>
                    <a:pt x="3658362" y="4614151"/>
                  </a:lnTo>
                  <a:close/>
                </a:path>
                <a:path w="5401310" h="6178550">
                  <a:moveTo>
                    <a:pt x="3728466" y="279400"/>
                  </a:moveTo>
                  <a:lnTo>
                    <a:pt x="3725418" y="266700"/>
                  </a:lnTo>
                  <a:lnTo>
                    <a:pt x="3724529" y="266700"/>
                  </a:lnTo>
                  <a:lnTo>
                    <a:pt x="3728466" y="279400"/>
                  </a:lnTo>
                  <a:close/>
                </a:path>
                <a:path w="5401310" h="6178550">
                  <a:moveTo>
                    <a:pt x="3789807" y="4732515"/>
                  </a:moveTo>
                  <a:lnTo>
                    <a:pt x="3782695" y="4729340"/>
                  </a:lnTo>
                  <a:lnTo>
                    <a:pt x="3777996" y="4725403"/>
                  </a:lnTo>
                  <a:lnTo>
                    <a:pt x="3780536" y="4730356"/>
                  </a:lnTo>
                  <a:lnTo>
                    <a:pt x="3782949" y="4735563"/>
                  </a:lnTo>
                  <a:lnTo>
                    <a:pt x="3786124" y="4741405"/>
                  </a:lnTo>
                  <a:lnTo>
                    <a:pt x="3789807" y="4732515"/>
                  </a:lnTo>
                  <a:close/>
                </a:path>
                <a:path w="5401310" h="6178550">
                  <a:moveTo>
                    <a:pt x="4099052" y="5544007"/>
                  </a:moveTo>
                  <a:lnTo>
                    <a:pt x="4095877" y="5542496"/>
                  </a:lnTo>
                  <a:lnTo>
                    <a:pt x="4094962" y="5540997"/>
                  </a:lnTo>
                  <a:lnTo>
                    <a:pt x="4094607" y="5540400"/>
                  </a:lnTo>
                  <a:lnTo>
                    <a:pt x="4089349" y="5535231"/>
                  </a:lnTo>
                  <a:lnTo>
                    <a:pt x="4084231" y="5529973"/>
                  </a:lnTo>
                  <a:lnTo>
                    <a:pt x="4079468" y="5524436"/>
                  </a:lnTo>
                  <a:lnTo>
                    <a:pt x="4075303" y="5518416"/>
                  </a:lnTo>
                  <a:lnTo>
                    <a:pt x="4069715" y="5515711"/>
                  </a:lnTo>
                  <a:lnTo>
                    <a:pt x="4067810" y="5517210"/>
                  </a:lnTo>
                  <a:lnTo>
                    <a:pt x="4069969" y="5523230"/>
                  </a:lnTo>
                  <a:lnTo>
                    <a:pt x="4074668" y="5528056"/>
                  </a:lnTo>
                  <a:lnTo>
                    <a:pt x="4070985" y="5535879"/>
                  </a:lnTo>
                  <a:lnTo>
                    <a:pt x="4076573" y="5540095"/>
                  </a:lnTo>
                  <a:lnTo>
                    <a:pt x="4080764" y="5542800"/>
                  </a:lnTo>
                  <a:lnTo>
                    <a:pt x="4084447" y="5545518"/>
                  </a:lnTo>
                  <a:lnTo>
                    <a:pt x="4090162" y="5549125"/>
                  </a:lnTo>
                  <a:lnTo>
                    <a:pt x="4088638" y="5545518"/>
                  </a:lnTo>
                  <a:lnTo>
                    <a:pt x="4087368" y="5541899"/>
                  </a:lnTo>
                  <a:lnTo>
                    <a:pt x="4092321" y="5540997"/>
                  </a:lnTo>
                  <a:lnTo>
                    <a:pt x="4093591" y="5547017"/>
                  </a:lnTo>
                  <a:lnTo>
                    <a:pt x="4097782" y="5547614"/>
                  </a:lnTo>
                  <a:lnTo>
                    <a:pt x="4099052" y="5544007"/>
                  </a:lnTo>
                  <a:close/>
                </a:path>
                <a:path w="5401310" h="6178550">
                  <a:moveTo>
                    <a:pt x="4115562" y="12700"/>
                  </a:moveTo>
                  <a:lnTo>
                    <a:pt x="4113149" y="0"/>
                  </a:lnTo>
                  <a:lnTo>
                    <a:pt x="3647059" y="0"/>
                  </a:lnTo>
                  <a:lnTo>
                    <a:pt x="3647059" y="317500"/>
                  </a:lnTo>
                  <a:lnTo>
                    <a:pt x="3646551" y="330200"/>
                  </a:lnTo>
                  <a:lnTo>
                    <a:pt x="3644646" y="330200"/>
                  </a:lnTo>
                  <a:lnTo>
                    <a:pt x="3640836" y="342900"/>
                  </a:lnTo>
                  <a:lnTo>
                    <a:pt x="3624961" y="342900"/>
                  </a:lnTo>
                  <a:lnTo>
                    <a:pt x="3626485" y="330200"/>
                  </a:lnTo>
                  <a:lnTo>
                    <a:pt x="3633343" y="330200"/>
                  </a:lnTo>
                  <a:lnTo>
                    <a:pt x="3635756" y="317500"/>
                  </a:lnTo>
                  <a:lnTo>
                    <a:pt x="3647059" y="317500"/>
                  </a:lnTo>
                  <a:lnTo>
                    <a:pt x="3647059" y="0"/>
                  </a:lnTo>
                  <a:lnTo>
                    <a:pt x="3613277" y="0"/>
                  </a:lnTo>
                  <a:lnTo>
                    <a:pt x="3613277" y="330200"/>
                  </a:lnTo>
                  <a:lnTo>
                    <a:pt x="3603752" y="330200"/>
                  </a:lnTo>
                  <a:lnTo>
                    <a:pt x="3601720" y="317500"/>
                  </a:lnTo>
                  <a:lnTo>
                    <a:pt x="3609975" y="317500"/>
                  </a:lnTo>
                  <a:lnTo>
                    <a:pt x="3613277" y="330200"/>
                  </a:lnTo>
                  <a:lnTo>
                    <a:pt x="3613277" y="0"/>
                  </a:lnTo>
                  <a:lnTo>
                    <a:pt x="3594227" y="0"/>
                  </a:lnTo>
                  <a:lnTo>
                    <a:pt x="3594227" y="342900"/>
                  </a:lnTo>
                  <a:lnTo>
                    <a:pt x="3591814" y="353872"/>
                  </a:lnTo>
                  <a:lnTo>
                    <a:pt x="3591814" y="381000"/>
                  </a:lnTo>
                  <a:lnTo>
                    <a:pt x="3585845" y="381000"/>
                  </a:lnTo>
                  <a:lnTo>
                    <a:pt x="3588512" y="368300"/>
                  </a:lnTo>
                  <a:lnTo>
                    <a:pt x="3591814" y="381000"/>
                  </a:lnTo>
                  <a:lnTo>
                    <a:pt x="3591814" y="353872"/>
                  </a:lnTo>
                  <a:lnTo>
                    <a:pt x="3591433" y="355600"/>
                  </a:lnTo>
                  <a:lnTo>
                    <a:pt x="3581908" y="355600"/>
                  </a:lnTo>
                  <a:lnTo>
                    <a:pt x="3580765" y="342900"/>
                  </a:lnTo>
                  <a:lnTo>
                    <a:pt x="3594227" y="342900"/>
                  </a:lnTo>
                  <a:lnTo>
                    <a:pt x="3594227" y="0"/>
                  </a:lnTo>
                  <a:lnTo>
                    <a:pt x="2571369" y="0"/>
                  </a:lnTo>
                  <a:lnTo>
                    <a:pt x="2571369" y="939800"/>
                  </a:lnTo>
                  <a:lnTo>
                    <a:pt x="2568702" y="952500"/>
                  </a:lnTo>
                  <a:lnTo>
                    <a:pt x="2565654" y="952500"/>
                  </a:lnTo>
                  <a:lnTo>
                    <a:pt x="2566289" y="939800"/>
                  </a:lnTo>
                  <a:lnTo>
                    <a:pt x="2571369" y="939800"/>
                  </a:lnTo>
                  <a:lnTo>
                    <a:pt x="2571369" y="0"/>
                  </a:lnTo>
                  <a:lnTo>
                    <a:pt x="2189353" y="0"/>
                  </a:lnTo>
                  <a:lnTo>
                    <a:pt x="2189353" y="1066800"/>
                  </a:lnTo>
                  <a:lnTo>
                    <a:pt x="2182495" y="1066800"/>
                  </a:lnTo>
                  <a:lnTo>
                    <a:pt x="2184781" y="1054100"/>
                  </a:lnTo>
                  <a:lnTo>
                    <a:pt x="2189353" y="1066800"/>
                  </a:lnTo>
                  <a:lnTo>
                    <a:pt x="2189353" y="0"/>
                  </a:lnTo>
                  <a:lnTo>
                    <a:pt x="1524381" y="0"/>
                  </a:lnTo>
                  <a:lnTo>
                    <a:pt x="1524381" y="2235200"/>
                  </a:lnTo>
                  <a:lnTo>
                    <a:pt x="1521460" y="2247900"/>
                  </a:lnTo>
                  <a:lnTo>
                    <a:pt x="1512443" y="2247900"/>
                  </a:lnTo>
                  <a:lnTo>
                    <a:pt x="1507617" y="2235200"/>
                  </a:lnTo>
                  <a:lnTo>
                    <a:pt x="1524381" y="2235200"/>
                  </a:lnTo>
                  <a:lnTo>
                    <a:pt x="1524381" y="0"/>
                  </a:lnTo>
                  <a:lnTo>
                    <a:pt x="890866" y="0"/>
                  </a:lnTo>
                  <a:lnTo>
                    <a:pt x="890866" y="2616200"/>
                  </a:lnTo>
                  <a:lnTo>
                    <a:pt x="886955" y="2628900"/>
                  </a:lnTo>
                  <a:lnTo>
                    <a:pt x="884288" y="2628900"/>
                  </a:lnTo>
                  <a:lnTo>
                    <a:pt x="890866" y="2616200"/>
                  </a:lnTo>
                  <a:lnTo>
                    <a:pt x="890866" y="0"/>
                  </a:lnTo>
                  <a:lnTo>
                    <a:pt x="0" y="0"/>
                  </a:lnTo>
                  <a:lnTo>
                    <a:pt x="0" y="3200400"/>
                  </a:lnTo>
                  <a:lnTo>
                    <a:pt x="24142" y="3200400"/>
                  </a:lnTo>
                  <a:lnTo>
                    <a:pt x="27127" y="3187700"/>
                  </a:lnTo>
                  <a:lnTo>
                    <a:pt x="37299" y="3187700"/>
                  </a:lnTo>
                  <a:lnTo>
                    <a:pt x="38188" y="3175000"/>
                  </a:lnTo>
                  <a:lnTo>
                    <a:pt x="39992" y="3175000"/>
                  </a:lnTo>
                  <a:lnTo>
                    <a:pt x="41783" y="3187700"/>
                  </a:lnTo>
                  <a:lnTo>
                    <a:pt x="57327" y="3187700"/>
                  </a:lnTo>
                  <a:lnTo>
                    <a:pt x="49847" y="3175000"/>
                  </a:lnTo>
                  <a:lnTo>
                    <a:pt x="76758" y="3175000"/>
                  </a:lnTo>
                  <a:lnTo>
                    <a:pt x="81940" y="3162300"/>
                  </a:lnTo>
                  <a:lnTo>
                    <a:pt x="107759" y="3162300"/>
                  </a:lnTo>
                  <a:lnTo>
                    <a:pt x="106654" y="3149600"/>
                  </a:lnTo>
                  <a:lnTo>
                    <a:pt x="136855" y="3149600"/>
                  </a:lnTo>
                  <a:lnTo>
                    <a:pt x="143433" y="3136900"/>
                  </a:lnTo>
                  <a:lnTo>
                    <a:pt x="146126" y="3149600"/>
                  </a:lnTo>
                  <a:lnTo>
                    <a:pt x="161975" y="3149600"/>
                  </a:lnTo>
                  <a:lnTo>
                    <a:pt x="168554" y="3136900"/>
                  </a:lnTo>
                  <a:lnTo>
                    <a:pt x="163766" y="3136900"/>
                  </a:lnTo>
                  <a:lnTo>
                    <a:pt x="162864" y="3124200"/>
                  </a:lnTo>
                  <a:lnTo>
                    <a:pt x="172707" y="3136900"/>
                  </a:lnTo>
                  <a:lnTo>
                    <a:pt x="178155" y="3124200"/>
                  </a:lnTo>
                  <a:lnTo>
                    <a:pt x="180060" y="3124200"/>
                  </a:lnTo>
                  <a:lnTo>
                    <a:pt x="179311" y="3111500"/>
                  </a:lnTo>
                  <a:lnTo>
                    <a:pt x="187972" y="3111500"/>
                  </a:lnTo>
                  <a:lnTo>
                    <a:pt x="191757" y="3098800"/>
                  </a:lnTo>
                  <a:lnTo>
                    <a:pt x="193573" y="3086100"/>
                  </a:lnTo>
                  <a:lnTo>
                    <a:pt x="203263" y="3086100"/>
                  </a:lnTo>
                  <a:lnTo>
                    <a:pt x="206895" y="3073400"/>
                  </a:lnTo>
                  <a:lnTo>
                    <a:pt x="207416" y="3073400"/>
                  </a:lnTo>
                  <a:lnTo>
                    <a:pt x="208610" y="3060700"/>
                  </a:lnTo>
                  <a:lnTo>
                    <a:pt x="219671" y="3060700"/>
                  </a:lnTo>
                  <a:lnTo>
                    <a:pt x="216979" y="3048000"/>
                  </a:lnTo>
                  <a:lnTo>
                    <a:pt x="216687" y="3048000"/>
                  </a:lnTo>
                  <a:lnTo>
                    <a:pt x="221170" y="3035300"/>
                  </a:lnTo>
                  <a:lnTo>
                    <a:pt x="226555" y="3035300"/>
                  </a:lnTo>
                  <a:lnTo>
                    <a:pt x="233426" y="3048000"/>
                  </a:lnTo>
                  <a:lnTo>
                    <a:pt x="244195" y="3035300"/>
                  </a:lnTo>
                  <a:lnTo>
                    <a:pt x="242989" y="3035300"/>
                  </a:lnTo>
                  <a:lnTo>
                    <a:pt x="241503" y="3022600"/>
                  </a:lnTo>
                  <a:lnTo>
                    <a:pt x="260261" y="3022600"/>
                  </a:lnTo>
                  <a:lnTo>
                    <a:pt x="262064" y="3009900"/>
                  </a:lnTo>
                  <a:lnTo>
                    <a:pt x="266014" y="3009900"/>
                  </a:lnTo>
                  <a:lnTo>
                    <a:pt x="270205" y="2997200"/>
                  </a:lnTo>
                  <a:lnTo>
                    <a:pt x="275882" y="2997200"/>
                  </a:lnTo>
                  <a:lnTo>
                    <a:pt x="276186" y="3009900"/>
                  </a:lnTo>
                  <a:lnTo>
                    <a:pt x="282752" y="2997200"/>
                  </a:lnTo>
                  <a:lnTo>
                    <a:pt x="290537" y="3009900"/>
                  </a:lnTo>
                  <a:lnTo>
                    <a:pt x="295617" y="2997200"/>
                  </a:lnTo>
                  <a:lnTo>
                    <a:pt x="301002" y="2984500"/>
                  </a:lnTo>
                  <a:lnTo>
                    <a:pt x="322821" y="2984500"/>
                  </a:lnTo>
                  <a:lnTo>
                    <a:pt x="327901" y="2997200"/>
                  </a:lnTo>
                  <a:lnTo>
                    <a:pt x="334187" y="2997200"/>
                  </a:lnTo>
                  <a:lnTo>
                    <a:pt x="335076" y="2984500"/>
                  </a:lnTo>
                  <a:lnTo>
                    <a:pt x="336867" y="2984500"/>
                  </a:lnTo>
                  <a:lnTo>
                    <a:pt x="336270" y="2997200"/>
                  </a:lnTo>
                  <a:lnTo>
                    <a:pt x="343446" y="2997200"/>
                  </a:lnTo>
                  <a:lnTo>
                    <a:pt x="342557" y="2984500"/>
                  </a:lnTo>
                  <a:lnTo>
                    <a:pt x="348234" y="2997200"/>
                  </a:lnTo>
                  <a:lnTo>
                    <a:pt x="372948" y="2997200"/>
                  </a:lnTo>
                  <a:lnTo>
                    <a:pt x="380707" y="2984500"/>
                  </a:lnTo>
                  <a:lnTo>
                    <a:pt x="402031" y="2984500"/>
                  </a:lnTo>
                  <a:lnTo>
                    <a:pt x="408508" y="2971800"/>
                  </a:lnTo>
                  <a:lnTo>
                    <a:pt x="425665" y="2971800"/>
                  </a:lnTo>
                  <a:lnTo>
                    <a:pt x="426859" y="2959100"/>
                  </a:lnTo>
                  <a:lnTo>
                    <a:pt x="440016" y="2959100"/>
                  </a:lnTo>
                  <a:lnTo>
                    <a:pt x="446608" y="2946400"/>
                  </a:lnTo>
                  <a:lnTo>
                    <a:pt x="460832" y="2946400"/>
                  </a:lnTo>
                  <a:lnTo>
                    <a:pt x="451523" y="2959100"/>
                  </a:lnTo>
                  <a:lnTo>
                    <a:pt x="466928" y="2959100"/>
                  </a:lnTo>
                  <a:lnTo>
                    <a:pt x="471081" y="2948698"/>
                  </a:lnTo>
                  <a:lnTo>
                    <a:pt x="471411" y="2946400"/>
                  </a:lnTo>
                  <a:lnTo>
                    <a:pt x="472008" y="2946400"/>
                  </a:lnTo>
                  <a:lnTo>
                    <a:pt x="471081" y="2948698"/>
                  </a:lnTo>
                  <a:lnTo>
                    <a:pt x="469620" y="2959100"/>
                  </a:lnTo>
                  <a:lnTo>
                    <a:pt x="479285" y="2959100"/>
                  </a:lnTo>
                  <a:lnTo>
                    <a:pt x="487324" y="2946400"/>
                  </a:lnTo>
                  <a:lnTo>
                    <a:pt x="495020" y="2946400"/>
                  </a:lnTo>
                  <a:lnTo>
                    <a:pt x="502500" y="2933700"/>
                  </a:lnTo>
                  <a:lnTo>
                    <a:pt x="511175" y="2933700"/>
                  </a:lnTo>
                  <a:lnTo>
                    <a:pt x="519188" y="2921000"/>
                  </a:lnTo>
                  <a:lnTo>
                    <a:pt x="525780" y="2921000"/>
                  </a:lnTo>
                  <a:lnTo>
                    <a:pt x="532320" y="2908300"/>
                  </a:lnTo>
                  <a:lnTo>
                    <a:pt x="537184" y="2908300"/>
                  </a:lnTo>
                  <a:lnTo>
                    <a:pt x="535393" y="2921000"/>
                  </a:lnTo>
                  <a:lnTo>
                    <a:pt x="537184" y="2921000"/>
                  </a:lnTo>
                  <a:lnTo>
                    <a:pt x="550951" y="2908300"/>
                  </a:lnTo>
                  <a:lnTo>
                    <a:pt x="565099" y="2895600"/>
                  </a:lnTo>
                  <a:lnTo>
                    <a:pt x="578510" y="2882900"/>
                  </a:lnTo>
                  <a:lnTo>
                    <a:pt x="590105" y="2870200"/>
                  </a:lnTo>
                  <a:lnTo>
                    <a:pt x="594334" y="2857500"/>
                  </a:lnTo>
                  <a:lnTo>
                    <a:pt x="599109" y="2844800"/>
                  </a:lnTo>
                  <a:lnTo>
                    <a:pt x="604608" y="2844800"/>
                  </a:lnTo>
                  <a:lnTo>
                    <a:pt x="611035" y="2832100"/>
                  </a:lnTo>
                  <a:lnTo>
                    <a:pt x="615721" y="2832100"/>
                  </a:lnTo>
                  <a:lnTo>
                    <a:pt x="621855" y="2819400"/>
                  </a:lnTo>
                  <a:lnTo>
                    <a:pt x="629018" y="2819400"/>
                  </a:lnTo>
                  <a:lnTo>
                    <a:pt x="636739" y="2832100"/>
                  </a:lnTo>
                  <a:lnTo>
                    <a:pt x="644220" y="2832100"/>
                  </a:lnTo>
                  <a:lnTo>
                    <a:pt x="651992" y="2819400"/>
                  </a:lnTo>
                  <a:lnTo>
                    <a:pt x="649592" y="2819400"/>
                  </a:lnTo>
                  <a:lnTo>
                    <a:pt x="646912" y="2806700"/>
                  </a:lnTo>
                  <a:lnTo>
                    <a:pt x="666940" y="2806700"/>
                  </a:lnTo>
                  <a:lnTo>
                    <a:pt x="670229" y="2794000"/>
                  </a:lnTo>
                  <a:lnTo>
                    <a:pt x="669632" y="2794000"/>
                  </a:lnTo>
                  <a:lnTo>
                    <a:pt x="670521" y="2781300"/>
                  </a:lnTo>
                  <a:lnTo>
                    <a:pt x="664845" y="2781300"/>
                  </a:lnTo>
                  <a:lnTo>
                    <a:pt x="668502" y="2768600"/>
                  </a:lnTo>
                  <a:lnTo>
                    <a:pt x="673315" y="2768600"/>
                  </a:lnTo>
                  <a:lnTo>
                    <a:pt x="678751" y="2755900"/>
                  </a:lnTo>
                  <a:lnTo>
                    <a:pt x="688467" y="2755900"/>
                  </a:lnTo>
                  <a:lnTo>
                    <a:pt x="683082" y="2743200"/>
                  </a:lnTo>
                  <a:lnTo>
                    <a:pt x="697141" y="2743200"/>
                  </a:lnTo>
                  <a:lnTo>
                    <a:pt x="703986" y="2730500"/>
                  </a:lnTo>
                  <a:lnTo>
                    <a:pt x="727925" y="2730500"/>
                  </a:lnTo>
                  <a:lnTo>
                    <a:pt x="735698" y="2730500"/>
                  </a:lnTo>
                  <a:lnTo>
                    <a:pt x="733615" y="2717800"/>
                  </a:lnTo>
                  <a:lnTo>
                    <a:pt x="746467" y="2717800"/>
                  </a:lnTo>
                  <a:lnTo>
                    <a:pt x="743775" y="2730500"/>
                  </a:lnTo>
                  <a:lnTo>
                    <a:pt x="740486" y="2730500"/>
                  </a:lnTo>
                  <a:lnTo>
                    <a:pt x="738390" y="2743200"/>
                  </a:lnTo>
                  <a:lnTo>
                    <a:pt x="738695" y="2743200"/>
                  </a:lnTo>
                  <a:lnTo>
                    <a:pt x="734809" y="2755900"/>
                  </a:lnTo>
                  <a:lnTo>
                    <a:pt x="741235" y="2743200"/>
                  </a:lnTo>
                  <a:lnTo>
                    <a:pt x="751738" y="2743200"/>
                  </a:lnTo>
                  <a:lnTo>
                    <a:pt x="750951" y="2730500"/>
                  </a:lnTo>
                  <a:lnTo>
                    <a:pt x="749452" y="2730500"/>
                  </a:lnTo>
                  <a:lnTo>
                    <a:pt x="753046" y="2717800"/>
                  </a:lnTo>
                  <a:lnTo>
                    <a:pt x="755738" y="2730500"/>
                  </a:lnTo>
                  <a:lnTo>
                    <a:pt x="761365" y="2730500"/>
                  </a:lnTo>
                  <a:lnTo>
                    <a:pt x="762939" y="2717800"/>
                  </a:lnTo>
                  <a:lnTo>
                    <a:pt x="766800" y="2717800"/>
                  </a:lnTo>
                  <a:lnTo>
                    <a:pt x="768883" y="2705100"/>
                  </a:lnTo>
                  <a:lnTo>
                    <a:pt x="760514" y="2717800"/>
                  </a:lnTo>
                  <a:lnTo>
                    <a:pt x="761707" y="2705100"/>
                  </a:lnTo>
                  <a:lnTo>
                    <a:pt x="768883" y="2705100"/>
                  </a:lnTo>
                  <a:lnTo>
                    <a:pt x="788492" y="2705100"/>
                  </a:lnTo>
                  <a:lnTo>
                    <a:pt x="797293" y="2692400"/>
                  </a:lnTo>
                  <a:lnTo>
                    <a:pt x="802970" y="2692400"/>
                  </a:lnTo>
                  <a:lnTo>
                    <a:pt x="807758" y="2679700"/>
                  </a:lnTo>
                  <a:lnTo>
                    <a:pt x="814933" y="2692400"/>
                  </a:lnTo>
                  <a:lnTo>
                    <a:pt x="816724" y="2692400"/>
                  </a:lnTo>
                  <a:lnTo>
                    <a:pt x="813142" y="2679700"/>
                  </a:lnTo>
                  <a:lnTo>
                    <a:pt x="834961" y="2679700"/>
                  </a:lnTo>
                  <a:lnTo>
                    <a:pt x="837946" y="2667000"/>
                  </a:lnTo>
                  <a:lnTo>
                    <a:pt x="839152" y="2654300"/>
                  </a:lnTo>
                  <a:lnTo>
                    <a:pt x="858278" y="2654300"/>
                  </a:lnTo>
                  <a:lnTo>
                    <a:pt x="864260" y="2641600"/>
                  </a:lnTo>
                  <a:lnTo>
                    <a:pt x="868743" y="2641600"/>
                  </a:lnTo>
                  <a:lnTo>
                    <a:pt x="872629" y="2654300"/>
                  </a:lnTo>
                  <a:lnTo>
                    <a:pt x="877709" y="2641600"/>
                  </a:lnTo>
                  <a:lnTo>
                    <a:pt x="881595" y="2641600"/>
                  </a:lnTo>
                  <a:lnTo>
                    <a:pt x="877417" y="2628900"/>
                  </a:lnTo>
                  <a:lnTo>
                    <a:pt x="884097" y="2628900"/>
                  </a:lnTo>
                  <a:lnTo>
                    <a:pt x="883424" y="2641600"/>
                  </a:lnTo>
                  <a:lnTo>
                    <a:pt x="896848" y="2641600"/>
                  </a:lnTo>
                  <a:lnTo>
                    <a:pt x="892365" y="2628900"/>
                  </a:lnTo>
                  <a:lnTo>
                    <a:pt x="889977" y="2628900"/>
                  </a:lnTo>
                  <a:lnTo>
                    <a:pt x="892365" y="2616200"/>
                  </a:lnTo>
                  <a:lnTo>
                    <a:pt x="904621" y="2616200"/>
                  </a:lnTo>
                  <a:lnTo>
                    <a:pt x="910793" y="2603500"/>
                  </a:lnTo>
                  <a:lnTo>
                    <a:pt x="915263" y="2603500"/>
                  </a:lnTo>
                  <a:lnTo>
                    <a:pt x="919124" y="2590800"/>
                  </a:lnTo>
                  <a:lnTo>
                    <a:pt x="919568" y="2590800"/>
                  </a:lnTo>
                  <a:lnTo>
                    <a:pt x="925550" y="2578100"/>
                  </a:lnTo>
                  <a:lnTo>
                    <a:pt x="928535" y="2578100"/>
                  </a:lnTo>
                  <a:lnTo>
                    <a:pt x="928243" y="2590800"/>
                  </a:lnTo>
                  <a:lnTo>
                    <a:pt x="934224" y="2590800"/>
                  </a:lnTo>
                  <a:lnTo>
                    <a:pt x="931532" y="2578100"/>
                  </a:lnTo>
                  <a:lnTo>
                    <a:pt x="940498" y="2578100"/>
                  </a:lnTo>
                  <a:lnTo>
                    <a:pt x="939596" y="2590800"/>
                  </a:lnTo>
                  <a:lnTo>
                    <a:pt x="951865" y="2590800"/>
                  </a:lnTo>
                  <a:lnTo>
                    <a:pt x="953655" y="2578100"/>
                  </a:lnTo>
                  <a:lnTo>
                    <a:pt x="957237" y="2590800"/>
                  </a:lnTo>
                  <a:lnTo>
                    <a:pt x="968603" y="2590800"/>
                  </a:lnTo>
                  <a:lnTo>
                    <a:pt x="970991" y="2578100"/>
                  </a:lnTo>
                  <a:lnTo>
                    <a:pt x="975182" y="2590800"/>
                  </a:lnTo>
                  <a:lnTo>
                    <a:pt x="977569" y="2590800"/>
                  </a:lnTo>
                  <a:lnTo>
                    <a:pt x="982052" y="2578100"/>
                  </a:lnTo>
                  <a:lnTo>
                    <a:pt x="984453" y="2578100"/>
                  </a:lnTo>
                  <a:lnTo>
                    <a:pt x="990130" y="2565400"/>
                  </a:lnTo>
                  <a:lnTo>
                    <a:pt x="1020622" y="2565400"/>
                  </a:lnTo>
                  <a:lnTo>
                    <a:pt x="1022413" y="2552700"/>
                  </a:lnTo>
                  <a:lnTo>
                    <a:pt x="1043813" y="2552700"/>
                  </a:lnTo>
                  <a:lnTo>
                    <a:pt x="1049629" y="2540000"/>
                  </a:lnTo>
                  <a:lnTo>
                    <a:pt x="1067269" y="2540000"/>
                  </a:lnTo>
                  <a:lnTo>
                    <a:pt x="1069060" y="2552700"/>
                  </a:lnTo>
                  <a:lnTo>
                    <a:pt x="1070914" y="2552700"/>
                  </a:lnTo>
                  <a:lnTo>
                    <a:pt x="1072756" y="2540000"/>
                  </a:lnTo>
                  <a:lnTo>
                    <a:pt x="1088199" y="2540000"/>
                  </a:lnTo>
                  <a:lnTo>
                    <a:pt x="1089990" y="2552700"/>
                  </a:lnTo>
                  <a:lnTo>
                    <a:pt x="1092073" y="2552700"/>
                  </a:lnTo>
                  <a:lnTo>
                    <a:pt x="1095070" y="2540000"/>
                  </a:lnTo>
                  <a:lnTo>
                    <a:pt x="1095362" y="2540000"/>
                  </a:lnTo>
                  <a:lnTo>
                    <a:pt x="1100150" y="2527300"/>
                  </a:lnTo>
                  <a:lnTo>
                    <a:pt x="1107325" y="2514600"/>
                  </a:lnTo>
                  <a:lnTo>
                    <a:pt x="1090587" y="2514600"/>
                  </a:lnTo>
                  <a:lnTo>
                    <a:pt x="1101826" y="2501900"/>
                  </a:lnTo>
                  <a:lnTo>
                    <a:pt x="1114005" y="2501900"/>
                  </a:lnTo>
                  <a:lnTo>
                    <a:pt x="1126363" y="2489200"/>
                  </a:lnTo>
                  <a:lnTo>
                    <a:pt x="1138123" y="2476500"/>
                  </a:lnTo>
                  <a:lnTo>
                    <a:pt x="1150924" y="2476500"/>
                  </a:lnTo>
                  <a:lnTo>
                    <a:pt x="1157655" y="2463800"/>
                  </a:lnTo>
                  <a:lnTo>
                    <a:pt x="1179982" y="2463800"/>
                  </a:lnTo>
                  <a:lnTo>
                    <a:pt x="1182662" y="2451100"/>
                  </a:lnTo>
                  <a:lnTo>
                    <a:pt x="1189837" y="2463800"/>
                  </a:lnTo>
                  <a:lnTo>
                    <a:pt x="1191641" y="2451100"/>
                  </a:lnTo>
                  <a:lnTo>
                    <a:pt x="1197317" y="2451100"/>
                  </a:lnTo>
                  <a:lnTo>
                    <a:pt x="1197610" y="2463800"/>
                  </a:lnTo>
                  <a:lnTo>
                    <a:pt x="1201204" y="2463800"/>
                  </a:lnTo>
                  <a:lnTo>
                    <a:pt x="1202702" y="2451100"/>
                  </a:lnTo>
                  <a:lnTo>
                    <a:pt x="1202105" y="2451100"/>
                  </a:lnTo>
                  <a:lnTo>
                    <a:pt x="1207477" y="2438400"/>
                  </a:lnTo>
                  <a:lnTo>
                    <a:pt x="1207477" y="2425700"/>
                  </a:lnTo>
                  <a:lnTo>
                    <a:pt x="1226045" y="2425700"/>
                  </a:lnTo>
                  <a:lnTo>
                    <a:pt x="1231658" y="2413000"/>
                  </a:lnTo>
                  <a:lnTo>
                    <a:pt x="1236091" y="2413000"/>
                  </a:lnTo>
                  <a:lnTo>
                    <a:pt x="1238275" y="2400300"/>
                  </a:lnTo>
                  <a:lnTo>
                    <a:pt x="1243660" y="2400300"/>
                  </a:lnTo>
                  <a:lnTo>
                    <a:pt x="1248435" y="2387600"/>
                  </a:lnTo>
                  <a:lnTo>
                    <a:pt x="1253312" y="2387600"/>
                  </a:lnTo>
                  <a:lnTo>
                    <a:pt x="1258303" y="2374900"/>
                  </a:lnTo>
                  <a:lnTo>
                    <a:pt x="1282573" y="2374900"/>
                  </a:lnTo>
                  <a:lnTo>
                    <a:pt x="1282827" y="2362200"/>
                  </a:lnTo>
                  <a:lnTo>
                    <a:pt x="1284859" y="2362200"/>
                  </a:lnTo>
                  <a:lnTo>
                    <a:pt x="1283716" y="2349500"/>
                  </a:lnTo>
                  <a:lnTo>
                    <a:pt x="1288161" y="2349500"/>
                  </a:lnTo>
                  <a:lnTo>
                    <a:pt x="1291463" y="2362200"/>
                  </a:lnTo>
                  <a:lnTo>
                    <a:pt x="1293622" y="2362200"/>
                  </a:lnTo>
                  <a:lnTo>
                    <a:pt x="1292733" y="2349500"/>
                  </a:lnTo>
                  <a:lnTo>
                    <a:pt x="1296543" y="2349500"/>
                  </a:lnTo>
                  <a:lnTo>
                    <a:pt x="1302004" y="2362200"/>
                  </a:lnTo>
                  <a:lnTo>
                    <a:pt x="1304671" y="2349500"/>
                  </a:lnTo>
                  <a:lnTo>
                    <a:pt x="1314577" y="2349500"/>
                  </a:lnTo>
                  <a:lnTo>
                    <a:pt x="1311262" y="2336800"/>
                  </a:lnTo>
                  <a:lnTo>
                    <a:pt x="1310779" y="2324100"/>
                  </a:lnTo>
                  <a:lnTo>
                    <a:pt x="1312976" y="2324100"/>
                  </a:lnTo>
                  <a:lnTo>
                    <a:pt x="1317752" y="2311400"/>
                  </a:lnTo>
                  <a:lnTo>
                    <a:pt x="1317752" y="2324100"/>
                  </a:lnTo>
                  <a:lnTo>
                    <a:pt x="1338707" y="2324100"/>
                  </a:lnTo>
                  <a:lnTo>
                    <a:pt x="1334262" y="2311400"/>
                  </a:lnTo>
                  <a:lnTo>
                    <a:pt x="1344168" y="2311400"/>
                  </a:lnTo>
                  <a:lnTo>
                    <a:pt x="1358773" y="2311400"/>
                  </a:lnTo>
                  <a:lnTo>
                    <a:pt x="1356614" y="2298700"/>
                  </a:lnTo>
                  <a:lnTo>
                    <a:pt x="1370076" y="2298700"/>
                  </a:lnTo>
                  <a:lnTo>
                    <a:pt x="1379093" y="2298700"/>
                  </a:lnTo>
                  <a:lnTo>
                    <a:pt x="1378458" y="2311400"/>
                  </a:lnTo>
                  <a:lnTo>
                    <a:pt x="1370076" y="2298700"/>
                  </a:lnTo>
                  <a:lnTo>
                    <a:pt x="1366266" y="2311400"/>
                  </a:lnTo>
                  <a:lnTo>
                    <a:pt x="1369568" y="2311400"/>
                  </a:lnTo>
                  <a:lnTo>
                    <a:pt x="1367155" y="2324100"/>
                  </a:lnTo>
                  <a:lnTo>
                    <a:pt x="1407541" y="2324100"/>
                  </a:lnTo>
                  <a:lnTo>
                    <a:pt x="1412621" y="2311400"/>
                  </a:lnTo>
                  <a:lnTo>
                    <a:pt x="1416431" y="2311400"/>
                  </a:lnTo>
                  <a:lnTo>
                    <a:pt x="1419733" y="2324100"/>
                  </a:lnTo>
                  <a:lnTo>
                    <a:pt x="1420622" y="2311400"/>
                  </a:lnTo>
                  <a:lnTo>
                    <a:pt x="1439545" y="2311400"/>
                  </a:lnTo>
                  <a:lnTo>
                    <a:pt x="1442720" y="2298700"/>
                  </a:lnTo>
                  <a:lnTo>
                    <a:pt x="1444625" y="2298700"/>
                  </a:lnTo>
                  <a:lnTo>
                    <a:pt x="1442466" y="2286000"/>
                  </a:lnTo>
                  <a:lnTo>
                    <a:pt x="1457071" y="2286000"/>
                  </a:lnTo>
                  <a:lnTo>
                    <a:pt x="1463167" y="2298700"/>
                  </a:lnTo>
                  <a:lnTo>
                    <a:pt x="1470279" y="2298700"/>
                  </a:lnTo>
                  <a:lnTo>
                    <a:pt x="1476502" y="2286000"/>
                  </a:lnTo>
                  <a:lnTo>
                    <a:pt x="1489075" y="2286000"/>
                  </a:lnTo>
                  <a:lnTo>
                    <a:pt x="1495044" y="2298700"/>
                  </a:lnTo>
                  <a:lnTo>
                    <a:pt x="1502029" y="2298700"/>
                  </a:lnTo>
                  <a:lnTo>
                    <a:pt x="1510665" y="2286000"/>
                  </a:lnTo>
                  <a:lnTo>
                    <a:pt x="1508506" y="2286000"/>
                  </a:lnTo>
                  <a:lnTo>
                    <a:pt x="1505839" y="2273300"/>
                  </a:lnTo>
                  <a:lnTo>
                    <a:pt x="1523238" y="2273300"/>
                  </a:lnTo>
                  <a:lnTo>
                    <a:pt x="1525905" y="2260600"/>
                  </a:lnTo>
                  <a:lnTo>
                    <a:pt x="1526159" y="2260600"/>
                  </a:lnTo>
                  <a:lnTo>
                    <a:pt x="1526540" y="2247900"/>
                  </a:lnTo>
                  <a:lnTo>
                    <a:pt x="1529207" y="2247900"/>
                  </a:lnTo>
                  <a:lnTo>
                    <a:pt x="1527429" y="2235200"/>
                  </a:lnTo>
                  <a:lnTo>
                    <a:pt x="1525270" y="2235200"/>
                  </a:lnTo>
                  <a:lnTo>
                    <a:pt x="1526159" y="2222500"/>
                  </a:lnTo>
                  <a:lnTo>
                    <a:pt x="1547114" y="2222500"/>
                  </a:lnTo>
                  <a:lnTo>
                    <a:pt x="1540256" y="2209800"/>
                  </a:lnTo>
                  <a:lnTo>
                    <a:pt x="1544701" y="2209800"/>
                  </a:lnTo>
                  <a:lnTo>
                    <a:pt x="1542288" y="2197100"/>
                  </a:lnTo>
                  <a:lnTo>
                    <a:pt x="1551305" y="2197100"/>
                  </a:lnTo>
                  <a:lnTo>
                    <a:pt x="1554607" y="2209800"/>
                  </a:lnTo>
                  <a:lnTo>
                    <a:pt x="1560322" y="2197100"/>
                  </a:lnTo>
                  <a:lnTo>
                    <a:pt x="1574038" y="2197100"/>
                  </a:lnTo>
                  <a:lnTo>
                    <a:pt x="1570990" y="2184400"/>
                  </a:lnTo>
                  <a:lnTo>
                    <a:pt x="1568069" y="2171700"/>
                  </a:lnTo>
                  <a:lnTo>
                    <a:pt x="1575181" y="2184400"/>
                  </a:lnTo>
                  <a:lnTo>
                    <a:pt x="1578483" y="2171700"/>
                  </a:lnTo>
                  <a:lnTo>
                    <a:pt x="1589913" y="2171700"/>
                  </a:lnTo>
                  <a:lnTo>
                    <a:pt x="1587500" y="2159000"/>
                  </a:lnTo>
                  <a:lnTo>
                    <a:pt x="1593469" y="2159000"/>
                  </a:lnTo>
                  <a:lnTo>
                    <a:pt x="1592580" y="2146300"/>
                  </a:lnTo>
                  <a:lnTo>
                    <a:pt x="1588643" y="2146300"/>
                  </a:lnTo>
                  <a:lnTo>
                    <a:pt x="1589913" y="2133600"/>
                  </a:lnTo>
                  <a:lnTo>
                    <a:pt x="1594993" y="2133600"/>
                  </a:lnTo>
                  <a:lnTo>
                    <a:pt x="1603375" y="2120900"/>
                  </a:lnTo>
                  <a:lnTo>
                    <a:pt x="1606296" y="2120900"/>
                  </a:lnTo>
                  <a:lnTo>
                    <a:pt x="1607820" y="2108200"/>
                  </a:lnTo>
                  <a:lnTo>
                    <a:pt x="1608455" y="2108200"/>
                  </a:lnTo>
                  <a:lnTo>
                    <a:pt x="1611122" y="2120900"/>
                  </a:lnTo>
                  <a:lnTo>
                    <a:pt x="1613789" y="2120900"/>
                  </a:lnTo>
                  <a:lnTo>
                    <a:pt x="1617091" y="2108200"/>
                  </a:lnTo>
                  <a:lnTo>
                    <a:pt x="1647558" y="2108200"/>
                  </a:lnTo>
                  <a:lnTo>
                    <a:pt x="1639824" y="2095500"/>
                  </a:lnTo>
                  <a:lnTo>
                    <a:pt x="1638935" y="2095500"/>
                  </a:lnTo>
                  <a:lnTo>
                    <a:pt x="1640332" y="2082800"/>
                  </a:lnTo>
                  <a:lnTo>
                    <a:pt x="1644523" y="2082800"/>
                  </a:lnTo>
                  <a:lnTo>
                    <a:pt x="1650873" y="2095500"/>
                  </a:lnTo>
                  <a:lnTo>
                    <a:pt x="1670977" y="2095500"/>
                  </a:lnTo>
                  <a:lnTo>
                    <a:pt x="1677606" y="2082800"/>
                  </a:lnTo>
                  <a:lnTo>
                    <a:pt x="1684223" y="2082800"/>
                  </a:lnTo>
                  <a:lnTo>
                    <a:pt x="1690878" y="2095500"/>
                  </a:lnTo>
                  <a:lnTo>
                    <a:pt x="1698396" y="2095500"/>
                  </a:lnTo>
                  <a:lnTo>
                    <a:pt x="1701546" y="2108200"/>
                  </a:lnTo>
                  <a:lnTo>
                    <a:pt x="1703197" y="2108200"/>
                  </a:lnTo>
                  <a:lnTo>
                    <a:pt x="1702943" y="2095500"/>
                  </a:lnTo>
                  <a:lnTo>
                    <a:pt x="1706499" y="2095500"/>
                  </a:lnTo>
                  <a:lnTo>
                    <a:pt x="1700149" y="2082800"/>
                  </a:lnTo>
                  <a:lnTo>
                    <a:pt x="1698371" y="2082800"/>
                  </a:lnTo>
                  <a:lnTo>
                    <a:pt x="1707489" y="2070100"/>
                  </a:lnTo>
                  <a:lnTo>
                    <a:pt x="1712722" y="2070100"/>
                  </a:lnTo>
                  <a:lnTo>
                    <a:pt x="1717281" y="2057400"/>
                  </a:lnTo>
                  <a:lnTo>
                    <a:pt x="1739900" y="2057400"/>
                  </a:lnTo>
                  <a:lnTo>
                    <a:pt x="1743583" y="2044700"/>
                  </a:lnTo>
                  <a:lnTo>
                    <a:pt x="1755203" y="2044700"/>
                  </a:lnTo>
                  <a:lnTo>
                    <a:pt x="1761502" y="2032000"/>
                  </a:lnTo>
                  <a:lnTo>
                    <a:pt x="1771015" y="2032000"/>
                  </a:lnTo>
                  <a:lnTo>
                    <a:pt x="1771904" y="2044700"/>
                  </a:lnTo>
                  <a:lnTo>
                    <a:pt x="1778762" y="2032000"/>
                  </a:lnTo>
                  <a:lnTo>
                    <a:pt x="1780286" y="2032000"/>
                  </a:lnTo>
                  <a:lnTo>
                    <a:pt x="1781556" y="2044700"/>
                  </a:lnTo>
                  <a:lnTo>
                    <a:pt x="1796681" y="2044700"/>
                  </a:lnTo>
                  <a:lnTo>
                    <a:pt x="1799209" y="2032000"/>
                  </a:lnTo>
                  <a:lnTo>
                    <a:pt x="1801495" y="2032000"/>
                  </a:lnTo>
                  <a:lnTo>
                    <a:pt x="1804797" y="2044700"/>
                  </a:lnTo>
                  <a:lnTo>
                    <a:pt x="1804543" y="2057400"/>
                  </a:lnTo>
                  <a:lnTo>
                    <a:pt x="1796161" y="2057400"/>
                  </a:lnTo>
                  <a:lnTo>
                    <a:pt x="1790192" y="2070100"/>
                  </a:lnTo>
                  <a:lnTo>
                    <a:pt x="1798193" y="2070100"/>
                  </a:lnTo>
                  <a:lnTo>
                    <a:pt x="1804797" y="2057400"/>
                  </a:lnTo>
                  <a:lnTo>
                    <a:pt x="1806575" y="2057400"/>
                  </a:lnTo>
                  <a:lnTo>
                    <a:pt x="1805432" y="2070100"/>
                  </a:lnTo>
                  <a:lnTo>
                    <a:pt x="1805178" y="2070100"/>
                  </a:lnTo>
                  <a:lnTo>
                    <a:pt x="1797494" y="2082800"/>
                  </a:lnTo>
                  <a:lnTo>
                    <a:pt x="1779346" y="2082800"/>
                  </a:lnTo>
                  <a:lnTo>
                    <a:pt x="1772539" y="2095500"/>
                  </a:lnTo>
                  <a:lnTo>
                    <a:pt x="1761744" y="2095500"/>
                  </a:lnTo>
                  <a:lnTo>
                    <a:pt x="1755444" y="2108200"/>
                  </a:lnTo>
                  <a:lnTo>
                    <a:pt x="1730121" y="2108200"/>
                  </a:lnTo>
                  <a:lnTo>
                    <a:pt x="1721218" y="2120900"/>
                  </a:lnTo>
                  <a:lnTo>
                    <a:pt x="1693291" y="2120900"/>
                  </a:lnTo>
                  <a:lnTo>
                    <a:pt x="1691767" y="2133600"/>
                  </a:lnTo>
                  <a:lnTo>
                    <a:pt x="1668780" y="2133600"/>
                  </a:lnTo>
                  <a:lnTo>
                    <a:pt x="1669034" y="2146300"/>
                  </a:lnTo>
                  <a:lnTo>
                    <a:pt x="1710690" y="2146300"/>
                  </a:lnTo>
                  <a:lnTo>
                    <a:pt x="1714500" y="2133600"/>
                  </a:lnTo>
                  <a:lnTo>
                    <a:pt x="1733931" y="2133600"/>
                  </a:lnTo>
                  <a:lnTo>
                    <a:pt x="1733677" y="2120900"/>
                  </a:lnTo>
                  <a:lnTo>
                    <a:pt x="1740281" y="2120900"/>
                  </a:lnTo>
                  <a:lnTo>
                    <a:pt x="1744472" y="2133600"/>
                  </a:lnTo>
                  <a:lnTo>
                    <a:pt x="1747139" y="2120900"/>
                  </a:lnTo>
                  <a:lnTo>
                    <a:pt x="1756410" y="2120900"/>
                  </a:lnTo>
                  <a:lnTo>
                    <a:pt x="1767205" y="2108200"/>
                  </a:lnTo>
                  <a:lnTo>
                    <a:pt x="1795907" y="2108200"/>
                  </a:lnTo>
                  <a:lnTo>
                    <a:pt x="1797939" y="2120900"/>
                  </a:lnTo>
                  <a:lnTo>
                    <a:pt x="1798574" y="2120900"/>
                  </a:lnTo>
                  <a:lnTo>
                    <a:pt x="1805432" y="2108200"/>
                  </a:lnTo>
                  <a:lnTo>
                    <a:pt x="1806956" y="2108200"/>
                  </a:lnTo>
                  <a:lnTo>
                    <a:pt x="1812010" y="2095500"/>
                  </a:lnTo>
                  <a:lnTo>
                    <a:pt x="1814855" y="2108200"/>
                  </a:lnTo>
                  <a:lnTo>
                    <a:pt x="1823339" y="2108200"/>
                  </a:lnTo>
                  <a:lnTo>
                    <a:pt x="1824228" y="2095500"/>
                  </a:lnTo>
                  <a:lnTo>
                    <a:pt x="1827911" y="2095500"/>
                  </a:lnTo>
                  <a:lnTo>
                    <a:pt x="1832356" y="2082800"/>
                  </a:lnTo>
                  <a:lnTo>
                    <a:pt x="1841246" y="2082800"/>
                  </a:lnTo>
                  <a:lnTo>
                    <a:pt x="1843405" y="2070100"/>
                  </a:lnTo>
                  <a:lnTo>
                    <a:pt x="1838350" y="2070100"/>
                  </a:lnTo>
                  <a:lnTo>
                    <a:pt x="1829028" y="2082800"/>
                  </a:lnTo>
                  <a:lnTo>
                    <a:pt x="1814957" y="2082800"/>
                  </a:lnTo>
                  <a:lnTo>
                    <a:pt x="1814449" y="2070100"/>
                  </a:lnTo>
                  <a:lnTo>
                    <a:pt x="1827911" y="2070100"/>
                  </a:lnTo>
                  <a:lnTo>
                    <a:pt x="1840153" y="2057400"/>
                  </a:lnTo>
                  <a:lnTo>
                    <a:pt x="1852320" y="2057400"/>
                  </a:lnTo>
                  <a:lnTo>
                    <a:pt x="1876552" y="2032000"/>
                  </a:lnTo>
                  <a:lnTo>
                    <a:pt x="1888248" y="2032000"/>
                  </a:lnTo>
                  <a:lnTo>
                    <a:pt x="1893989" y="2019300"/>
                  </a:lnTo>
                  <a:lnTo>
                    <a:pt x="1928368" y="2019300"/>
                  </a:lnTo>
                  <a:lnTo>
                    <a:pt x="1931708" y="2006600"/>
                  </a:lnTo>
                  <a:lnTo>
                    <a:pt x="1936165" y="1993900"/>
                  </a:lnTo>
                  <a:lnTo>
                    <a:pt x="1941703" y="1993900"/>
                  </a:lnTo>
                  <a:lnTo>
                    <a:pt x="1951786" y="1981200"/>
                  </a:lnTo>
                  <a:lnTo>
                    <a:pt x="1960181" y="1981200"/>
                  </a:lnTo>
                  <a:lnTo>
                    <a:pt x="1966379" y="1968500"/>
                  </a:lnTo>
                  <a:lnTo>
                    <a:pt x="1969897" y="1955800"/>
                  </a:lnTo>
                  <a:lnTo>
                    <a:pt x="1979168" y="1955800"/>
                  </a:lnTo>
                  <a:lnTo>
                    <a:pt x="1984248" y="1943100"/>
                  </a:lnTo>
                  <a:lnTo>
                    <a:pt x="1992630" y="1943100"/>
                  </a:lnTo>
                  <a:lnTo>
                    <a:pt x="1994662" y="1930400"/>
                  </a:lnTo>
                  <a:lnTo>
                    <a:pt x="2000377" y="1943100"/>
                  </a:lnTo>
                  <a:lnTo>
                    <a:pt x="2005203" y="1943100"/>
                  </a:lnTo>
                  <a:lnTo>
                    <a:pt x="2006092" y="1930400"/>
                  </a:lnTo>
                  <a:lnTo>
                    <a:pt x="2010283" y="1943100"/>
                  </a:lnTo>
                  <a:lnTo>
                    <a:pt x="2007870" y="1943100"/>
                  </a:lnTo>
                  <a:lnTo>
                    <a:pt x="2013839" y="1955800"/>
                  </a:lnTo>
                  <a:lnTo>
                    <a:pt x="2011832" y="1943100"/>
                  </a:lnTo>
                  <a:lnTo>
                    <a:pt x="2011819" y="1930400"/>
                  </a:lnTo>
                  <a:lnTo>
                    <a:pt x="2012492" y="1930400"/>
                  </a:lnTo>
                  <a:lnTo>
                    <a:pt x="2012569" y="1917700"/>
                  </a:lnTo>
                  <a:lnTo>
                    <a:pt x="2030857" y="1917700"/>
                  </a:lnTo>
                  <a:lnTo>
                    <a:pt x="2033003" y="1930400"/>
                  </a:lnTo>
                  <a:lnTo>
                    <a:pt x="2032127" y="1943100"/>
                  </a:lnTo>
                  <a:lnTo>
                    <a:pt x="2028672" y="1955800"/>
                  </a:lnTo>
                  <a:lnTo>
                    <a:pt x="2023110" y="1955800"/>
                  </a:lnTo>
                  <a:lnTo>
                    <a:pt x="2020443" y="1968500"/>
                  </a:lnTo>
                  <a:lnTo>
                    <a:pt x="2023110" y="1968500"/>
                  </a:lnTo>
                  <a:lnTo>
                    <a:pt x="2025142" y="1981200"/>
                  </a:lnTo>
                  <a:lnTo>
                    <a:pt x="2027301" y="1968500"/>
                  </a:lnTo>
                  <a:lnTo>
                    <a:pt x="2029333" y="1968500"/>
                  </a:lnTo>
                  <a:lnTo>
                    <a:pt x="2031492" y="1981200"/>
                  </a:lnTo>
                  <a:lnTo>
                    <a:pt x="2034159" y="1981200"/>
                  </a:lnTo>
                  <a:lnTo>
                    <a:pt x="2033905" y="1993900"/>
                  </a:lnTo>
                  <a:lnTo>
                    <a:pt x="2036826" y="1993900"/>
                  </a:lnTo>
                  <a:lnTo>
                    <a:pt x="2042147" y="2006600"/>
                  </a:lnTo>
                  <a:lnTo>
                    <a:pt x="2045500" y="2006600"/>
                  </a:lnTo>
                  <a:lnTo>
                    <a:pt x="2046833" y="2019300"/>
                  </a:lnTo>
                  <a:lnTo>
                    <a:pt x="2046097" y="2032000"/>
                  </a:lnTo>
                  <a:lnTo>
                    <a:pt x="2054733" y="2032000"/>
                  </a:lnTo>
                  <a:lnTo>
                    <a:pt x="2052866" y="2019300"/>
                  </a:lnTo>
                  <a:lnTo>
                    <a:pt x="2050910" y="2006600"/>
                  </a:lnTo>
                  <a:lnTo>
                    <a:pt x="2048865" y="1993900"/>
                  </a:lnTo>
                  <a:lnTo>
                    <a:pt x="2046732" y="1981200"/>
                  </a:lnTo>
                  <a:lnTo>
                    <a:pt x="2045703" y="1968500"/>
                  </a:lnTo>
                  <a:lnTo>
                    <a:pt x="2044992" y="1968500"/>
                  </a:lnTo>
                  <a:lnTo>
                    <a:pt x="2044166" y="1955800"/>
                  </a:lnTo>
                  <a:lnTo>
                    <a:pt x="2042795" y="1943100"/>
                  </a:lnTo>
                  <a:lnTo>
                    <a:pt x="2039581" y="1930400"/>
                  </a:lnTo>
                  <a:lnTo>
                    <a:pt x="2037092" y="1917700"/>
                  </a:lnTo>
                  <a:lnTo>
                    <a:pt x="2036622" y="1905000"/>
                  </a:lnTo>
                  <a:lnTo>
                    <a:pt x="2039493" y="1892300"/>
                  </a:lnTo>
                  <a:lnTo>
                    <a:pt x="2041652" y="1892300"/>
                  </a:lnTo>
                  <a:lnTo>
                    <a:pt x="2040128" y="1879600"/>
                  </a:lnTo>
                  <a:lnTo>
                    <a:pt x="2042795" y="1879600"/>
                  </a:lnTo>
                  <a:lnTo>
                    <a:pt x="2046287" y="1866900"/>
                  </a:lnTo>
                  <a:lnTo>
                    <a:pt x="2050186" y="1866900"/>
                  </a:lnTo>
                  <a:lnTo>
                    <a:pt x="2053463" y="1854200"/>
                  </a:lnTo>
                  <a:lnTo>
                    <a:pt x="2055114" y="1841500"/>
                  </a:lnTo>
                  <a:lnTo>
                    <a:pt x="2066671" y="1841500"/>
                  </a:lnTo>
                  <a:lnTo>
                    <a:pt x="2064893" y="1854200"/>
                  </a:lnTo>
                  <a:lnTo>
                    <a:pt x="2060702" y="1854200"/>
                  </a:lnTo>
                  <a:lnTo>
                    <a:pt x="2058670" y="1866900"/>
                  </a:lnTo>
                  <a:lnTo>
                    <a:pt x="2052955" y="1866900"/>
                  </a:lnTo>
                  <a:lnTo>
                    <a:pt x="2050288" y="1879600"/>
                  </a:lnTo>
                  <a:lnTo>
                    <a:pt x="2055368" y="1879600"/>
                  </a:lnTo>
                  <a:lnTo>
                    <a:pt x="2058924" y="1866900"/>
                  </a:lnTo>
                  <a:lnTo>
                    <a:pt x="2071243" y="1866900"/>
                  </a:lnTo>
                  <a:lnTo>
                    <a:pt x="2078990" y="1879600"/>
                  </a:lnTo>
                  <a:lnTo>
                    <a:pt x="2073656" y="1866900"/>
                  </a:lnTo>
                  <a:lnTo>
                    <a:pt x="2085594" y="1866900"/>
                  </a:lnTo>
                  <a:lnTo>
                    <a:pt x="2086102" y="1854200"/>
                  </a:lnTo>
                  <a:lnTo>
                    <a:pt x="2085848" y="1854200"/>
                  </a:lnTo>
                  <a:lnTo>
                    <a:pt x="2085594" y="1841500"/>
                  </a:lnTo>
                  <a:lnTo>
                    <a:pt x="2080768" y="1841500"/>
                  </a:lnTo>
                  <a:lnTo>
                    <a:pt x="2084070" y="1828800"/>
                  </a:lnTo>
                  <a:lnTo>
                    <a:pt x="2071497" y="1828800"/>
                  </a:lnTo>
                  <a:lnTo>
                    <a:pt x="2074799" y="1841500"/>
                  </a:lnTo>
                  <a:lnTo>
                    <a:pt x="2069719" y="1841500"/>
                  </a:lnTo>
                  <a:lnTo>
                    <a:pt x="2068576" y="1828800"/>
                  </a:lnTo>
                  <a:lnTo>
                    <a:pt x="2068195" y="1828800"/>
                  </a:lnTo>
                  <a:lnTo>
                    <a:pt x="2069973" y="1816100"/>
                  </a:lnTo>
                  <a:lnTo>
                    <a:pt x="2069719" y="1816100"/>
                  </a:lnTo>
                  <a:lnTo>
                    <a:pt x="2066671" y="1803400"/>
                  </a:lnTo>
                  <a:lnTo>
                    <a:pt x="2072767" y="1803400"/>
                  </a:lnTo>
                  <a:lnTo>
                    <a:pt x="2068830" y="1790700"/>
                  </a:lnTo>
                  <a:lnTo>
                    <a:pt x="2066417" y="1790700"/>
                  </a:lnTo>
                  <a:lnTo>
                    <a:pt x="2060054" y="1778000"/>
                  </a:lnTo>
                  <a:lnTo>
                    <a:pt x="2053209" y="1765300"/>
                  </a:lnTo>
                  <a:lnTo>
                    <a:pt x="2046160" y="1765300"/>
                  </a:lnTo>
                  <a:lnTo>
                    <a:pt x="2039239" y="1752600"/>
                  </a:lnTo>
                  <a:lnTo>
                    <a:pt x="1983676" y="1676400"/>
                  </a:lnTo>
                  <a:lnTo>
                    <a:pt x="1927733" y="1587500"/>
                  </a:lnTo>
                  <a:lnTo>
                    <a:pt x="1869795" y="1511300"/>
                  </a:lnTo>
                  <a:lnTo>
                    <a:pt x="1840890" y="1460500"/>
                  </a:lnTo>
                  <a:lnTo>
                    <a:pt x="1783130" y="1384300"/>
                  </a:lnTo>
                  <a:lnTo>
                    <a:pt x="1754251" y="1333500"/>
                  </a:lnTo>
                  <a:lnTo>
                    <a:pt x="1768094" y="1333500"/>
                  </a:lnTo>
                  <a:lnTo>
                    <a:pt x="1777873" y="1320800"/>
                  </a:lnTo>
                  <a:lnTo>
                    <a:pt x="1790827" y="1320800"/>
                  </a:lnTo>
                  <a:lnTo>
                    <a:pt x="1792605" y="1308100"/>
                  </a:lnTo>
                  <a:lnTo>
                    <a:pt x="1799209" y="1308100"/>
                  </a:lnTo>
                  <a:lnTo>
                    <a:pt x="1798828" y="1320800"/>
                  </a:lnTo>
                  <a:lnTo>
                    <a:pt x="1822196" y="1320800"/>
                  </a:lnTo>
                  <a:lnTo>
                    <a:pt x="1818144" y="1308100"/>
                  </a:lnTo>
                  <a:lnTo>
                    <a:pt x="1826387" y="1308100"/>
                  </a:lnTo>
                  <a:lnTo>
                    <a:pt x="1849628" y="1295400"/>
                  </a:lnTo>
                  <a:lnTo>
                    <a:pt x="1875751" y="1295400"/>
                  </a:lnTo>
                  <a:lnTo>
                    <a:pt x="1885569" y="1282700"/>
                  </a:lnTo>
                  <a:lnTo>
                    <a:pt x="1889379" y="1282700"/>
                  </a:lnTo>
                  <a:lnTo>
                    <a:pt x="1882521" y="1270000"/>
                  </a:lnTo>
                  <a:lnTo>
                    <a:pt x="1936115" y="1270000"/>
                  </a:lnTo>
                  <a:lnTo>
                    <a:pt x="1945386" y="1257300"/>
                  </a:lnTo>
                  <a:lnTo>
                    <a:pt x="1949577" y="1270000"/>
                  </a:lnTo>
                  <a:lnTo>
                    <a:pt x="1972818" y="1270000"/>
                  </a:lnTo>
                  <a:lnTo>
                    <a:pt x="1982089" y="1257300"/>
                  </a:lnTo>
                  <a:lnTo>
                    <a:pt x="1974596" y="1257300"/>
                  </a:lnTo>
                  <a:lnTo>
                    <a:pt x="1972818" y="1244600"/>
                  </a:lnTo>
                  <a:lnTo>
                    <a:pt x="1998065" y="1244600"/>
                  </a:lnTo>
                  <a:lnTo>
                    <a:pt x="1996186" y="1231900"/>
                  </a:lnTo>
                  <a:lnTo>
                    <a:pt x="2000631" y="1231900"/>
                  </a:lnTo>
                  <a:lnTo>
                    <a:pt x="2008136" y="1219200"/>
                  </a:lnTo>
                  <a:lnTo>
                    <a:pt x="2013216" y="1219200"/>
                  </a:lnTo>
                  <a:lnTo>
                    <a:pt x="2015363" y="1206500"/>
                  </a:lnTo>
                  <a:lnTo>
                    <a:pt x="2014093" y="1193800"/>
                  </a:lnTo>
                  <a:lnTo>
                    <a:pt x="2022932" y="1206500"/>
                  </a:lnTo>
                  <a:lnTo>
                    <a:pt x="2029079" y="1193800"/>
                  </a:lnTo>
                  <a:lnTo>
                    <a:pt x="2039874" y="1193800"/>
                  </a:lnTo>
                  <a:lnTo>
                    <a:pt x="2042541" y="1181100"/>
                  </a:lnTo>
                  <a:lnTo>
                    <a:pt x="2052701" y="1181100"/>
                  </a:lnTo>
                  <a:lnTo>
                    <a:pt x="2050542" y="1168400"/>
                  </a:lnTo>
                  <a:lnTo>
                    <a:pt x="2046351" y="1168400"/>
                  </a:lnTo>
                  <a:lnTo>
                    <a:pt x="2035937" y="1155700"/>
                  </a:lnTo>
                  <a:lnTo>
                    <a:pt x="2045462" y="1155700"/>
                  </a:lnTo>
                  <a:lnTo>
                    <a:pt x="2051812" y="1143000"/>
                  </a:lnTo>
                  <a:lnTo>
                    <a:pt x="2059813" y="1155700"/>
                  </a:lnTo>
                  <a:lnTo>
                    <a:pt x="2076615" y="1155700"/>
                  </a:lnTo>
                  <a:lnTo>
                    <a:pt x="2082431" y="1143000"/>
                  </a:lnTo>
                  <a:lnTo>
                    <a:pt x="2083816" y="1143000"/>
                  </a:lnTo>
                  <a:lnTo>
                    <a:pt x="2080768" y="1130300"/>
                  </a:lnTo>
                  <a:lnTo>
                    <a:pt x="2108009" y="1130300"/>
                  </a:lnTo>
                  <a:lnTo>
                    <a:pt x="2110498" y="1117600"/>
                  </a:lnTo>
                  <a:lnTo>
                    <a:pt x="2115820" y="1117600"/>
                  </a:lnTo>
                  <a:lnTo>
                    <a:pt x="2121789" y="1104900"/>
                  </a:lnTo>
                  <a:lnTo>
                    <a:pt x="2122678" y="1104900"/>
                  </a:lnTo>
                  <a:lnTo>
                    <a:pt x="2126234" y="1092200"/>
                  </a:lnTo>
                  <a:lnTo>
                    <a:pt x="2138426" y="1092200"/>
                  </a:lnTo>
                  <a:lnTo>
                    <a:pt x="2147608" y="1092200"/>
                  </a:lnTo>
                  <a:lnTo>
                    <a:pt x="2160994" y="1079500"/>
                  </a:lnTo>
                  <a:lnTo>
                    <a:pt x="2196465" y="1079500"/>
                  </a:lnTo>
                  <a:lnTo>
                    <a:pt x="2197430" y="1073759"/>
                  </a:lnTo>
                  <a:lnTo>
                    <a:pt x="2196465" y="1066800"/>
                  </a:lnTo>
                  <a:lnTo>
                    <a:pt x="2192020" y="1066800"/>
                  </a:lnTo>
                  <a:lnTo>
                    <a:pt x="2201138" y="1054100"/>
                  </a:lnTo>
                  <a:lnTo>
                    <a:pt x="2228215" y="1054100"/>
                  </a:lnTo>
                  <a:lnTo>
                    <a:pt x="2224024" y="1066800"/>
                  </a:lnTo>
                  <a:lnTo>
                    <a:pt x="2198624" y="1066800"/>
                  </a:lnTo>
                  <a:lnTo>
                    <a:pt x="2197430" y="1073759"/>
                  </a:lnTo>
                  <a:lnTo>
                    <a:pt x="2198243" y="1079500"/>
                  </a:lnTo>
                  <a:lnTo>
                    <a:pt x="2201926" y="1079500"/>
                  </a:lnTo>
                  <a:lnTo>
                    <a:pt x="2207514" y="1092200"/>
                  </a:lnTo>
                  <a:lnTo>
                    <a:pt x="2214372" y="1092200"/>
                  </a:lnTo>
                  <a:lnTo>
                    <a:pt x="2217534" y="1085850"/>
                  </a:lnTo>
                  <a:lnTo>
                    <a:pt x="2219833" y="1079500"/>
                  </a:lnTo>
                  <a:lnTo>
                    <a:pt x="2220722" y="1079500"/>
                  </a:lnTo>
                  <a:lnTo>
                    <a:pt x="2217534" y="1085850"/>
                  </a:lnTo>
                  <a:lnTo>
                    <a:pt x="2215261" y="1092200"/>
                  </a:lnTo>
                  <a:lnTo>
                    <a:pt x="2265896" y="1092200"/>
                  </a:lnTo>
                  <a:lnTo>
                    <a:pt x="2274405" y="1079500"/>
                  </a:lnTo>
                  <a:lnTo>
                    <a:pt x="2282380" y="1079500"/>
                  </a:lnTo>
                  <a:lnTo>
                    <a:pt x="2291588" y="1066800"/>
                  </a:lnTo>
                  <a:lnTo>
                    <a:pt x="2295779" y="1066800"/>
                  </a:lnTo>
                  <a:lnTo>
                    <a:pt x="2297976" y="1079500"/>
                  </a:lnTo>
                  <a:lnTo>
                    <a:pt x="2306193" y="1079500"/>
                  </a:lnTo>
                  <a:lnTo>
                    <a:pt x="2314219" y="1066800"/>
                  </a:lnTo>
                  <a:lnTo>
                    <a:pt x="2317877" y="1066800"/>
                  </a:lnTo>
                  <a:lnTo>
                    <a:pt x="2324100" y="1054100"/>
                  </a:lnTo>
                  <a:lnTo>
                    <a:pt x="2331593" y="1054100"/>
                  </a:lnTo>
                  <a:lnTo>
                    <a:pt x="2351024" y="1054100"/>
                  </a:lnTo>
                  <a:lnTo>
                    <a:pt x="2354580" y="1066800"/>
                  </a:lnTo>
                  <a:lnTo>
                    <a:pt x="2357882" y="1054100"/>
                  </a:lnTo>
                  <a:lnTo>
                    <a:pt x="2375916" y="1054100"/>
                  </a:lnTo>
                  <a:lnTo>
                    <a:pt x="2371344" y="1041400"/>
                  </a:lnTo>
                  <a:lnTo>
                    <a:pt x="2377148" y="1041400"/>
                  </a:lnTo>
                  <a:lnTo>
                    <a:pt x="2385352" y="1028700"/>
                  </a:lnTo>
                  <a:lnTo>
                    <a:pt x="2403348" y="1028700"/>
                  </a:lnTo>
                  <a:lnTo>
                    <a:pt x="2398014" y="1041400"/>
                  </a:lnTo>
                  <a:lnTo>
                    <a:pt x="2396236" y="1041400"/>
                  </a:lnTo>
                  <a:lnTo>
                    <a:pt x="2390775" y="1054100"/>
                  </a:lnTo>
                  <a:lnTo>
                    <a:pt x="2388997" y="1054100"/>
                  </a:lnTo>
                  <a:lnTo>
                    <a:pt x="2384806" y="1066800"/>
                  </a:lnTo>
                  <a:lnTo>
                    <a:pt x="2394458" y="1066800"/>
                  </a:lnTo>
                  <a:lnTo>
                    <a:pt x="2399512" y="1054100"/>
                  </a:lnTo>
                  <a:lnTo>
                    <a:pt x="2404846" y="1041400"/>
                  </a:lnTo>
                  <a:lnTo>
                    <a:pt x="2409685" y="1041400"/>
                  </a:lnTo>
                  <a:lnTo>
                    <a:pt x="2413254" y="1028700"/>
                  </a:lnTo>
                  <a:lnTo>
                    <a:pt x="2418080" y="1028700"/>
                  </a:lnTo>
                  <a:lnTo>
                    <a:pt x="2421890" y="1016000"/>
                  </a:lnTo>
                  <a:lnTo>
                    <a:pt x="2427859" y="1016000"/>
                  </a:lnTo>
                  <a:lnTo>
                    <a:pt x="2434755" y="1028700"/>
                  </a:lnTo>
                  <a:lnTo>
                    <a:pt x="2440838" y="1028700"/>
                  </a:lnTo>
                  <a:lnTo>
                    <a:pt x="2447925" y="1016000"/>
                  </a:lnTo>
                  <a:lnTo>
                    <a:pt x="2471293" y="1016000"/>
                  </a:lnTo>
                  <a:lnTo>
                    <a:pt x="2482799" y="1003300"/>
                  </a:lnTo>
                  <a:lnTo>
                    <a:pt x="2491968" y="990600"/>
                  </a:lnTo>
                  <a:lnTo>
                    <a:pt x="2501023" y="990600"/>
                  </a:lnTo>
                  <a:lnTo>
                    <a:pt x="2512187" y="977900"/>
                  </a:lnTo>
                  <a:lnTo>
                    <a:pt x="2529217" y="977900"/>
                  </a:lnTo>
                  <a:lnTo>
                    <a:pt x="2536215" y="965200"/>
                  </a:lnTo>
                  <a:lnTo>
                    <a:pt x="2560066" y="965200"/>
                  </a:lnTo>
                  <a:lnTo>
                    <a:pt x="2557907" y="977900"/>
                  </a:lnTo>
                  <a:lnTo>
                    <a:pt x="2571216" y="977900"/>
                  </a:lnTo>
                  <a:lnTo>
                    <a:pt x="2568638" y="965200"/>
                  </a:lnTo>
                  <a:lnTo>
                    <a:pt x="2578989" y="965200"/>
                  </a:lnTo>
                  <a:lnTo>
                    <a:pt x="2583662" y="977900"/>
                  </a:lnTo>
                  <a:lnTo>
                    <a:pt x="2589022" y="977900"/>
                  </a:lnTo>
                  <a:lnTo>
                    <a:pt x="2582799" y="965200"/>
                  </a:lnTo>
                  <a:lnTo>
                    <a:pt x="2583688" y="965200"/>
                  </a:lnTo>
                  <a:lnTo>
                    <a:pt x="2577973" y="952500"/>
                  </a:lnTo>
                  <a:lnTo>
                    <a:pt x="2597543" y="952500"/>
                  </a:lnTo>
                  <a:lnTo>
                    <a:pt x="2602166" y="939800"/>
                  </a:lnTo>
                  <a:lnTo>
                    <a:pt x="2606103" y="939800"/>
                  </a:lnTo>
                  <a:lnTo>
                    <a:pt x="2610231" y="927100"/>
                  </a:lnTo>
                  <a:lnTo>
                    <a:pt x="2613787" y="927100"/>
                  </a:lnTo>
                  <a:lnTo>
                    <a:pt x="2619502" y="914400"/>
                  </a:lnTo>
                  <a:lnTo>
                    <a:pt x="2614168" y="914400"/>
                  </a:lnTo>
                  <a:lnTo>
                    <a:pt x="2614168" y="901700"/>
                  </a:lnTo>
                  <a:lnTo>
                    <a:pt x="2620581" y="901700"/>
                  </a:lnTo>
                  <a:lnTo>
                    <a:pt x="2628989" y="889000"/>
                  </a:lnTo>
                  <a:lnTo>
                    <a:pt x="2638780" y="889000"/>
                  </a:lnTo>
                  <a:lnTo>
                    <a:pt x="2649728" y="901700"/>
                  </a:lnTo>
                  <a:lnTo>
                    <a:pt x="2653284" y="901700"/>
                  </a:lnTo>
                  <a:lnTo>
                    <a:pt x="2657856" y="889000"/>
                  </a:lnTo>
                  <a:lnTo>
                    <a:pt x="2667863" y="889000"/>
                  </a:lnTo>
                  <a:lnTo>
                    <a:pt x="2666504" y="876300"/>
                  </a:lnTo>
                  <a:lnTo>
                    <a:pt x="2679928" y="876300"/>
                  </a:lnTo>
                  <a:lnTo>
                    <a:pt x="2686659" y="863600"/>
                  </a:lnTo>
                  <a:lnTo>
                    <a:pt x="2685034" y="863600"/>
                  </a:lnTo>
                  <a:lnTo>
                    <a:pt x="2686177" y="850900"/>
                  </a:lnTo>
                  <a:lnTo>
                    <a:pt x="2694559" y="863600"/>
                  </a:lnTo>
                  <a:lnTo>
                    <a:pt x="2696718" y="850900"/>
                  </a:lnTo>
                  <a:lnTo>
                    <a:pt x="2697861" y="838200"/>
                  </a:lnTo>
                  <a:lnTo>
                    <a:pt x="2689225" y="838200"/>
                  </a:lnTo>
                  <a:lnTo>
                    <a:pt x="2692146" y="825500"/>
                  </a:lnTo>
                  <a:lnTo>
                    <a:pt x="2712847" y="825500"/>
                  </a:lnTo>
                  <a:lnTo>
                    <a:pt x="2714879" y="812800"/>
                  </a:lnTo>
                  <a:lnTo>
                    <a:pt x="2731389" y="812800"/>
                  </a:lnTo>
                  <a:lnTo>
                    <a:pt x="2738247" y="800100"/>
                  </a:lnTo>
                  <a:lnTo>
                    <a:pt x="2742539" y="800100"/>
                  </a:lnTo>
                  <a:lnTo>
                    <a:pt x="2751975" y="787400"/>
                  </a:lnTo>
                  <a:lnTo>
                    <a:pt x="2773807" y="787400"/>
                  </a:lnTo>
                  <a:lnTo>
                    <a:pt x="2774150" y="774700"/>
                  </a:lnTo>
                  <a:lnTo>
                    <a:pt x="2779776" y="774700"/>
                  </a:lnTo>
                  <a:lnTo>
                    <a:pt x="2782824" y="762000"/>
                  </a:lnTo>
                  <a:lnTo>
                    <a:pt x="2789936" y="774700"/>
                  </a:lnTo>
                  <a:lnTo>
                    <a:pt x="2800096" y="774700"/>
                  </a:lnTo>
                  <a:lnTo>
                    <a:pt x="2796857" y="787400"/>
                  </a:lnTo>
                  <a:lnTo>
                    <a:pt x="2783497" y="787400"/>
                  </a:lnTo>
                  <a:lnTo>
                    <a:pt x="2788221" y="800100"/>
                  </a:lnTo>
                  <a:lnTo>
                    <a:pt x="2790355" y="800100"/>
                  </a:lnTo>
                  <a:lnTo>
                    <a:pt x="2788793" y="812800"/>
                  </a:lnTo>
                  <a:lnTo>
                    <a:pt x="2797886" y="800100"/>
                  </a:lnTo>
                  <a:lnTo>
                    <a:pt x="2807081" y="800100"/>
                  </a:lnTo>
                  <a:lnTo>
                    <a:pt x="2812643" y="787400"/>
                  </a:lnTo>
                  <a:lnTo>
                    <a:pt x="2810891" y="787400"/>
                  </a:lnTo>
                  <a:lnTo>
                    <a:pt x="2808478" y="774700"/>
                  </a:lnTo>
                  <a:lnTo>
                    <a:pt x="2827782" y="774700"/>
                  </a:lnTo>
                  <a:lnTo>
                    <a:pt x="2828379" y="762000"/>
                  </a:lnTo>
                  <a:lnTo>
                    <a:pt x="2838539" y="762000"/>
                  </a:lnTo>
                  <a:lnTo>
                    <a:pt x="2851302" y="749300"/>
                  </a:lnTo>
                  <a:lnTo>
                    <a:pt x="2863735" y="749300"/>
                  </a:lnTo>
                  <a:lnTo>
                    <a:pt x="2876296" y="736600"/>
                  </a:lnTo>
                  <a:lnTo>
                    <a:pt x="2904744" y="736600"/>
                  </a:lnTo>
                  <a:lnTo>
                    <a:pt x="2899029" y="723900"/>
                  </a:lnTo>
                  <a:lnTo>
                    <a:pt x="2925064" y="723900"/>
                  </a:lnTo>
                  <a:lnTo>
                    <a:pt x="2930398" y="711200"/>
                  </a:lnTo>
                  <a:lnTo>
                    <a:pt x="2934081" y="711200"/>
                  </a:lnTo>
                  <a:lnTo>
                    <a:pt x="2935224" y="698500"/>
                  </a:lnTo>
                  <a:lnTo>
                    <a:pt x="2959570" y="698500"/>
                  </a:lnTo>
                  <a:lnTo>
                    <a:pt x="2965526" y="685800"/>
                  </a:lnTo>
                  <a:lnTo>
                    <a:pt x="2998978" y="685800"/>
                  </a:lnTo>
                  <a:lnTo>
                    <a:pt x="2997073" y="673100"/>
                  </a:lnTo>
                  <a:lnTo>
                    <a:pt x="2990850" y="673100"/>
                  </a:lnTo>
                  <a:lnTo>
                    <a:pt x="2994406" y="660400"/>
                  </a:lnTo>
                  <a:lnTo>
                    <a:pt x="3004147" y="660400"/>
                  </a:lnTo>
                  <a:lnTo>
                    <a:pt x="3000387" y="673100"/>
                  </a:lnTo>
                  <a:lnTo>
                    <a:pt x="2999790" y="673100"/>
                  </a:lnTo>
                  <a:lnTo>
                    <a:pt x="3004058" y="685800"/>
                  </a:lnTo>
                  <a:lnTo>
                    <a:pt x="3012859" y="673100"/>
                  </a:lnTo>
                  <a:lnTo>
                    <a:pt x="3016034" y="673100"/>
                  </a:lnTo>
                  <a:lnTo>
                    <a:pt x="3012059" y="660400"/>
                  </a:lnTo>
                  <a:lnTo>
                    <a:pt x="3011424" y="660400"/>
                  </a:lnTo>
                  <a:lnTo>
                    <a:pt x="3016504" y="647700"/>
                  </a:lnTo>
                  <a:lnTo>
                    <a:pt x="3037890" y="647700"/>
                  </a:lnTo>
                  <a:lnTo>
                    <a:pt x="3044037" y="635000"/>
                  </a:lnTo>
                  <a:lnTo>
                    <a:pt x="3049308" y="635000"/>
                  </a:lnTo>
                  <a:lnTo>
                    <a:pt x="3055493" y="622300"/>
                  </a:lnTo>
                  <a:lnTo>
                    <a:pt x="3053588" y="622300"/>
                  </a:lnTo>
                  <a:lnTo>
                    <a:pt x="3057779" y="609600"/>
                  </a:lnTo>
                  <a:lnTo>
                    <a:pt x="3067431" y="609600"/>
                  </a:lnTo>
                  <a:lnTo>
                    <a:pt x="3080512" y="609600"/>
                  </a:lnTo>
                  <a:lnTo>
                    <a:pt x="3079623" y="622300"/>
                  </a:lnTo>
                  <a:lnTo>
                    <a:pt x="3093466" y="622300"/>
                  </a:lnTo>
                  <a:lnTo>
                    <a:pt x="3097022" y="609600"/>
                  </a:lnTo>
                  <a:lnTo>
                    <a:pt x="3105404" y="609600"/>
                  </a:lnTo>
                  <a:lnTo>
                    <a:pt x="3114294" y="622300"/>
                  </a:lnTo>
                  <a:lnTo>
                    <a:pt x="3122041" y="622300"/>
                  </a:lnTo>
                  <a:lnTo>
                    <a:pt x="3125089" y="609600"/>
                  </a:lnTo>
                  <a:lnTo>
                    <a:pt x="3131693" y="609600"/>
                  </a:lnTo>
                  <a:lnTo>
                    <a:pt x="3135503" y="622300"/>
                  </a:lnTo>
                  <a:lnTo>
                    <a:pt x="3141218" y="609600"/>
                  </a:lnTo>
                  <a:lnTo>
                    <a:pt x="3148711" y="609600"/>
                  </a:lnTo>
                  <a:lnTo>
                    <a:pt x="3149346" y="596900"/>
                  </a:lnTo>
                  <a:lnTo>
                    <a:pt x="3160395" y="596900"/>
                  </a:lnTo>
                  <a:lnTo>
                    <a:pt x="3161284" y="609600"/>
                  </a:lnTo>
                  <a:lnTo>
                    <a:pt x="3162427" y="609600"/>
                  </a:lnTo>
                  <a:lnTo>
                    <a:pt x="3162173" y="596900"/>
                  </a:lnTo>
                  <a:lnTo>
                    <a:pt x="3174111" y="596900"/>
                  </a:lnTo>
                  <a:lnTo>
                    <a:pt x="3175635" y="584200"/>
                  </a:lnTo>
                  <a:lnTo>
                    <a:pt x="3182747" y="584200"/>
                  </a:lnTo>
                  <a:lnTo>
                    <a:pt x="3185160" y="596900"/>
                  </a:lnTo>
                  <a:lnTo>
                    <a:pt x="3188716" y="584200"/>
                  </a:lnTo>
                  <a:lnTo>
                    <a:pt x="3187827" y="596900"/>
                  </a:lnTo>
                  <a:lnTo>
                    <a:pt x="3187319" y="609600"/>
                  </a:lnTo>
                  <a:lnTo>
                    <a:pt x="3193288" y="609600"/>
                  </a:lnTo>
                  <a:lnTo>
                    <a:pt x="3196209" y="596900"/>
                  </a:lnTo>
                  <a:lnTo>
                    <a:pt x="3194177" y="596900"/>
                  </a:lnTo>
                  <a:lnTo>
                    <a:pt x="3194431" y="584200"/>
                  </a:lnTo>
                  <a:lnTo>
                    <a:pt x="3201924" y="584200"/>
                  </a:lnTo>
                  <a:lnTo>
                    <a:pt x="3220250" y="571500"/>
                  </a:lnTo>
                  <a:lnTo>
                    <a:pt x="3228937" y="571500"/>
                  </a:lnTo>
                  <a:lnTo>
                    <a:pt x="3236595" y="558800"/>
                  </a:lnTo>
                  <a:lnTo>
                    <a:pt x="3255772" y="558800"/>
                  </a:lnTo>
                  <a:lnTo>
                    <a:pt x="3262299" y="571500"/>
                  </a:lnTo>
                  <a:lnTo>
                    <a:pt x="3268256" y="571500"/>
                  </a:lnTo>
                  <a:lnTo>
                    <a:pt x="3268548" y="558800"/>
                  </a:lnTo>
                  <a:lnTo>
                    <a:pt x="3303524" y="558800"/>
                  </a:lnTo>
                  <a:lnTo>
                    <a:pt x="3303524" y="546100"/>
                  </a:lnTo>
                  <a:lnTo>
                    <a:pt x="3310128" y="546100"/>
                  </a:lnTo>
                  <a:lnTo>
                    <a:pt x="3315208" y="533400"/>
                  </a:lnTo>
                  <a:lnTo>
                    <a:pt x="3334512" y="533400"/>
                  </a:lnTo>
                  <a:lnTo>
                    <a:pt x="3343491" y="520700"/>
                  </a:lnTo>
                  <a:lnTo>
                    <a:pt x="3329394" y="520700"/>
                  </a:lnTo>
                  <a:lnTo>
                    <a:pt x="3313887" y="533400"/>
                  </a:lnTo>
                  <a:lnTo>
                    <a:pt x="3293999" y="533400"/>
                  </a:lnTo>
                  <a:lnTo>
                    <a:pt x="3309874" y="520700"/>
                  </a:lnTo>
                  <a:lnTo>
                    <a:pt x="3327247" y="508000"/>
                  </a:lnTo>
                  <a:lnTo>
                    <a:pt x="3344976" y="495300"/>
                  </a:lnTo>
                  <a:lnTo>
                    <a:pt x="3361944" y="495300"/>
                  </a:lnTo>
                  <a:lnTo>
                    <a:pt x="3370884" y="482600"/>
                  </a:lnTo>
                  <a:lnTo>
                    <a:pt x="3380257" y="482600"/>
                  </a:lnTo>
                  <a:lnTo>
                    <a:pt x="3389871" y="469900"/>
                  </a:lnTo>
                  <a:lnTo>
                    <a:pt x="3422015" y="469900"/>
                  </a:lnTo>
                  <a:lnTo>
                    <a:pt x="3425825" y="457200"/>
                  </a:lnTo>
                  <a:lnTo>
                    <a:pt x="3436620" y="469900"/>
                  </a:lnTo>
                  <a:lnTo>
                    <a:pt x="3438398" y="457200"/>
                  </a:lnTo>
                  <a:lnTo>
                    <a:pt x="3450717" y="457200"/>
                  </a:lnTo>
                  <a:lnTo>
                    <a:pt x="3453130" y="444500"/>
                  </a:lnTo>
                  <a:lnTo>
                    <a:pt x="3460877" y="444500"/>
                  </a:lnTo>
                  <a:lnTo>
                    <a:pt x="3460242" y="431800"/>
                  </a:lnTo>
                  <a:lnTo>
                    <a:pt x="3471291" y="431800"/>
                  </a:lnTo>
                  <a:lnTo>
                    <a:pt x="3487153" y="419100"/>
                  </a:lnTo>
                  <a:lnTo>
                    <a:pt x="3495179" y="419100"/>
                  </a:lnTo>
                  <a:lnTo>
                    <a:pt x="3501415" y="406400"/>
                  </a:lnTo>
                  <a:lnTo>
                    <a:pt x="3504184" y="406400"/>
                  </a:lnTo>
                  <a:lnTo>
                    <a:pt x="3504819" y="393700"/>
                  </a:lnTo>
                  <a:lnTo>
                    <a:pt x="3517646" y="393700"/>
                  </a:lnTo>
                  <a:lnTo>
                    <a:pt x="3524593" y="381000"/>
                  </a:lnTo>
                  <a:lnTo>
                    <a:pt x="3531590" y="381000"/>
                  </a:lnTo>
                  <a:lnTo>
                    <a:pt x="3538194" y="368300"/>
                  </a:lnTo>
                  <a:lnTo>
                    <a:pt x="3549396" y="368300"/>
                  </a:lnTo>
                  <a:lnTo>
                    <a:pt x="3547491" y="381000"/>
                  </a:lnTo>
                  <a:lnTo>
                    <a:pt x="3558667" y="368300"/>
                  </a:lnTo>
                  <a:lnTo>
                    <a:pt x="3566033" y="368300"/>
                  </a:lnTo>
                  <a:lnTo>
                    <a:pt x="3566668" y="355600"/>
                  </a:lnTo>
                  <a:lnTo>
                    <a:pt x="3569081" y="355600"/>
                  </a:lnTo>
                  <a:lnTo>
                    <a:pt x="3566414" y="342900"/>
                  </a:lnTo>
                  <a:lnTo>
                    <a:pt x="3573526" y="355600"/>
                  </a:lnTo>
                  <a:lnTo>
                    <a:pt x="3574161" y="355600"/>
                  </a:lnTo>
                  <a:lnTo>
                    <a:pt x="3570224" y="368300"/>
                  </a:lnTo>
                  <a:lnTo>
                    <a:pt x="3572383" y="368300"/>
                  </a:lnTo>
                  <a:lnTo>
                    <a:pt x="3573907" y="381000"/>
                  </a:lnTo>
                  <a:lnTo>
                    <a:pt x="3577463" y="381000"/>
                  </a:lnTo>
                  <a:lnTo>
                    <a:pt x="3574415" y="393700"/>
                  </a:lnTo>
                  <a:lnTo>
                    <a:pt x="3569970" y="393700"/>
                  </a:lnTo>
                  <a:lnTo>
                    <a:pt x="3568827" y="406400"/>
                  </a:lnTo>
                  <a:lnTo>
                    <a:pt x="3578352" y="406400"/>
                  </a:lnTo>
                  <a:lnTo>
                    <a:pt x="3575050" y="419100"/>
                  </a:lnTo>
                  <a:lnTo>
                    <a:pt x="3572383" y="419100"/>
                  </a:lnTo>
                  <a:lnTo>
                    <a:pt x="3566922" y="431800"/>
                  </a:lnTo>
                  <a:lnTo>
                    <a:pt x="3565144" y="431800"/>
                  </a:lnTo>
                  <a:lnTo>
                    <a:pt x="3560953" y="444500"/>
                  </a:lnTo>
                  <a:lnTo>
                    <a:pt x="3570605" y="444500"/>
                  </a:lnTo>
                  <a:lnTo>
                    <a:pt x="3575659" y="431800"/>
                  </a:lnTo>
                  <a:lnTo>
                    <a:pt x="3580993" y="419100"/>
                  </a:lnTo>
                  <a:lnTo>
                    <a:pt x="3585832" y="419100"/>
                  </a:lnTo>
                  <a:lnTo>
                    <a:pt x="3589401" y="406400"/>
                  </a:lnTo>
                  <a:lnTo>
                    <a:pt x="3594735" y="406400"/>
                  </a:lnTo>
                  <a:lnTo>
                    <a:pt x="3592449" y="393700"/>
                  </a:lnTo>
                  <a:lnTo>
                    <a:pt x="3599815" y="393700"/>
                  </a:lnTo>
                  <a:lnTo>
                    <a:pt x="3596894" y="381000"/>
                  </a:lnTo>
                  <a:lnTo>
                    <a:pt x="3604387" y="381000"/>
                  </a:lnTo>
                  <a:lnTo>
                    <a:pt x="3609467" y="368300"/>
                  </a:lnTo>
                  <a:lnTo>
                    <a:pt x="3614547" y="368300"/>
                  </a:lnTo>
                  <a:lnTo>
                    <a:pt x="3614801" y="355600"/>
                  </a:lnTo>
                  <a:lnTo>
                    <a:pt x="3623818" y="355600"/>
                  </a:lnTo>
                  <a:lnTo>
                    <a:pt x="3624072" y="368300"/>
                  </a:lnTo>
                  <a:lnTo>
                    <a:pt x="3632708" y="368300"/>
                  </a:lnTo>
                  <a:lnTo>
                    <a:pt x="3628453" y="381000"/>
                  </a:lnTo>
                  <a:lnTo>
                    <a:pt x="3623995" y="393700"/>
                  </a:lnTo>
                  <a:lnTo>
                    <a:pt x="3620414" y="393700"/>
                  </a:lnTo>
                  <a:lnTo>
                    <a:pt x="3618738" y="406400"/>
                  </a:lnTo>
                  <a:lnTo>
                    <a:pt x="3624326" y="406400"/>
                  </a:lnTo>
                  <a:lnTo>
                    <a:pt x="3629406" y="393700"/>
                  </a:lnTo>
                  <a:lnTo>
                    <a:pt x="3630930" y="393700"/>
                  </a:lnTo>
                  <a:lnTo>
                    <a:pt x="3631819" y="381000"/>
                  </a:lnTo>
                  <a:lnTo>
                    <a:pt x="3644138" y="381000"/>
                  </a:lnTo>
                  <a:lnTo>
                    <a:pt x="3638677" y="368300"/>
                  </a:lnTo>
                  <a:lnTo>
                    <a:pt x="3640201" y="368300"/>
                  </a:lnTo>
                  <a:lnTo>
                    <a:pt x="3640836" y="355600"/>
                  </a:lnTo>
                  <a:lnTo>
                    <a:pt x="3645662" y="368300"/>
                  </a:lnTo>
                  <a:lnTo>
                    <a:pt x="3651631" y="368300"/>
                  </a:lnTo>
                  <a:lnTo>
                    <a:pt x="3652774" y="355600"/>
                  </a:lnTo>
                  <a:lnTo>
                    <a:pt x="3644989" y="355600"/>
                  </a:lnTo>
                  <a:lnTo>
                    <a:pt x="3647059" y="342900"/>
                  </a:lnTo>
                  <a:lnTo>
                    <a:pt x="3648329" y="342900"/>
                  </a:lnTo>
                  <a:lnTo>
                    <a:pt x="3652050" y="330200"/>
                  </a:lnTo>
                  <a:lnTo>
                    <a:pt x="3657485" y="330200"/>
                  </a:lnTo>
                  <a:lnTo>
                    <a:pt x="3663416" y="317500"/>
                  </a:lnTo>
                  <a:lnTo>
                    <a:pt x="3673729" y="317500"/>
                  </a:lnTo>
                  <a:lnTo>
                    <a:pt x="3675507" y="330200"/>
                  </a:lnTo>
                  <a:lnTo>
                    <a:pt x="3681730" y="317500"/>
                  </a:lnTo>
                  <a:lnTo>
                    <a:pt x="3677920" y="317500"/>
                  </a:lnTo>
                  <a:lnTo>
                    <a:pt x="3673068" y="304800"/>
                  </a:lnTo>
                  <a:lnTo>
                    <a:pt x="3669055" y="304800"/>
                  </a:lnTo>
                  <a:lnTo>
                    <a:pt x="3667760" y="292100"/>
                  </a:lnTo>
                  <a:lnTo>
                    <a:pt x="3671062" y="292100"/>
                  </a:lnTo>
                  <a:lnTo>
                    <a:pt x="3673729" y="304800"/>
                  </a:lnTo>
                  <a:lnTo>
                    <a:pt x="3680841" y="292100"/>
                  </a:lnTo>
                  <a:lnTo>
                    <a:pt x="3672459" y="292100"/>
                  </a:lnTo>
                  <a:lnTo>
                    <a:pt x="3672205" y="279400"/>
                  </a:lnTo>
                  <a:lnTo>
                    <a:pt x="3680561" y="279400"/>
                  </a:lnTo>
                  <a:lnTo>
                    <a:pt x="3687508" y="266700"/>
                  </a:lnTo>
                  <a:lnTo>
                    <a:pt x="3693414" y="266700"/>
                  </a:lnTo>
                  <a:lnTo>
                    <a:pt x="3704463" y="279400"/>
                  </a:lnTo>
                  <a:lnTo>
                    <a:pt x="3704844" y="279400"/>
                  </a:lnTo>
                  <a:lnTo>
                    <a:pt x="3705098" y="266700"/>
                  </a:lnTo>
                  <a:lnTo>
                    <a:pt x="3715524" y="266700"/>
                  </a:lnTo>
                  <a:lnTo>
                    <a:pt x="3714623" y="254000"/>
                  </a:lnTo>
                  <a:lnTo>
                    <a:pt x="3732657" y="254000"/>
                  </a:lnTo>
                  <a:lnTo>
                    <a:pt x="3730244" y="266700"/>
                  </a:lnTo>
                  <a:lnTo>
                    <a:pt x="3737813" y="266700"/>
                  </a:lnTo>
                  <a:lnTo>
                    <a:pt x="3743782" y="254000"/>
                  </a:lnTo>
                  <a:lnTo>
                    <a:pt x="3751199" y="254000"/>
                  </a:lnTo>
                  <a:lnTo>
                    <a:pt x="3744849" y="266700"/>
                  </a:lnTo>
                  <a:lnTo>
                    <a:pt x="3739769" y="266700"/>
                  </a:lnTo>
                  <a:lnTo>
                    <a:pt x="3743325" y="279400"/>
                  </a:lnTo>
                  <a:lnTo>
                    <a:pt x="3747262" y="266700"/>
                  </a:lnTo>
                  <a:lnTo>
                    <a:pt x="3759835" y="266700"/>
                  </a:lnTo>
                  <a:lnTo>
                    <a:pt x="3764915" y="254000"/>
                  </a:lnTo>
                  <a:lnTo>
                    <a:pt x="3769868" y="254000"/>
                  </a:lnTo>
                  <a:lnTo>
                    <a:pt x="3775633" y="241300"/>
                  </a:lnTo>
                  <a:lnTo>
                    <a:pt x="3790950" y="241300"/>
                  </a:lnTo>
                  <a:lnTo>
                    <a:pt x="3785031" y="254000"/>
                  </a:lnTo>
                  <a:lnTo>
                    <a:pt x="3775189" y="254000"/>
                  </a:lnTo>
                  <a:lnTo>
                    <a:pt x="3771138" y="266700"/>
                  </a:lnTo>
                  <a:lnTo>
                    <a:pt x="3785489" y="266700"/>
                  </a:lnTo>
                  <a:lnTo>
                    <a:pt x="3790950" y="254000"/>
                  </a:lnTo>
                  <a:lnTo>
                    <a:pt x="3800221" y="254000"/>
                  </a:lnTo>
                  <a:lnTo>
                    <a:pt x="3799586" y="241300"/>
                  </a:lnTo>
                  <a:lnTo>
                    <a:pt x="3805555" y="254000"/>
                  </a:lnTo>
                  <a:lnTo>
                    <a:pt x="3810889" y="254000"/>
                  </a:lnTo>
                  <a:lnTo>
                    <a:pt x="3814826" y="241300"/>
                  </a:lnTo>
                  <a:lnTo>
                    <a:pt x="3824351" y="241300"/>
                  </a:lnTo>
                  <a:lnTo>
                    <a:pt x="3824097" y="254000"/>
                  </a:lnTo>
                  <a:lnTo>
                    <a:pt x="3824465" y="254000"/>
                  </a:lnTo>
                  <a:lnTo>
                    <a:pt x="3826078" y="266700"/>
                  </a:lnTo>
                  <a:lnTo>
                    <a:pt x="3828186" y="266700"/>
                  </a:lnTo>
                  <a:lnTo>
                    <a:pt x="3830066" y="279400"/>
                  </a:lnTo>
                  <a:lnTo>
                    <a:pt x="3818128" y="279400"/>
                  </a:lnTo>
                  <a:lnTo>
                    <a:pt x="3827653" y="292100"/>
                  </a:lnTo>
                  <a:lnTo>
                    <a:pt x="3828288" y="304800"/>
                  </a:lnTo>
                  <a:lnTo>
                    <a:pt x="3830066" y="317500"/>
                  </a:lnTo>
                  <a:lnTo>
                    <a:pt x="3852748" y="317500"/>
                  </a:lnTo>
                  <a:lnTo>
                    <a:pt x="3860952" y="330200"/>
                  </a:lnTo>
                  <a:lnTo>
                    <a:pt x="3891661" y="330200"/>
                  </a:lnTo>
                  <a:lnTo>
                    <a:pt x="3892296" y="317500"/>
                  </a:lnTo>
                  <a:lnTo>
                    <a:pt x="3890137" y="317500"/>
                  </a:lnTo>
                  <a:lnTo>
                    <a:pt x="3889629" y="304800"/>
                  </a:lnTo>
                  <a:lnTo>
                    <a:pt x="3883533" y="304800"/>
                  </a:lnTo>
                  <a:lnTo>
                    <a:pt x="3882390" y="292100"/>
                  </a:lnTo>
                  <a:lnTo>
                    <a:pt x="3880459" y="279400"/>
                  </a:lnTo>
                  <a:lnTo>
                    <a:pt x="3876814" y="254000"/>
                  </a:lnTo>
                  <a:lnTo>
                    <a:pt x="3874897" y="241300"/>
                  </a:lnTo>
                  <a:lnTo>
                    <a:pt x="3875786" y="241300"/>
                  </a:lnTo>
                  <a:lnTo>
                    <a:pt x="3880358" y="228600"/>
                  </a:lnTo>
                  <a:lnTo>
                    <a:pt x="3871087" y="228600"/>
                  </a:lnTo>
                  <a:lnTo>
                    <a:pt x="3870452" y="215900"/>
                  </a:lnTo>
                  <a:lnTo>
                    <a:pt x="3871087" y="215900"/>
                  </a:lnTo>
                  <a:lnTo>
                    <a:pt x="3873754" y="203200"/>
                  </a:lnTo>
                  <a:lnTo>
                    <a:pt x="3870071" y="203200"/>
                  </a:lnTo>
                  <a:lnTo>
                    <a:pt x="3871341" y="190500"/>
                  </a:lnTo>
                  <a:lnTo>
                    <a:pt x="3888105" y="190500"/>
                  </a:lnTo>
                  <a:lnTo>
                    <a:pt x="3888613" y="203200"/>
                  </a:lnTo>
                  <a:lnTo>
                    <a:pt x="3893185" y="203200"/>
                  </a:lnTo>
                  <a:lnTo>
                    <a:pt x="3896995" y="190500"/>
                  </a:lnTo>
                  <a:lnTo>
                    <a:pt x="3892385" y="190500"/>
                  </a:lnTo>
                  <a:lnTo>
                    <a:pt x="3889629" y="177800"/>
                  </a:lnTo>
                  <a:lnTo>
                    <a:pt x="3920363" y="177800"/>
                  </a:lnTo>
                  <a:lnTo>
                    <a:pt x="3919728" y="165100"/>
                  </a:lnTo>
                  <a:lnTo>
                    <a:pt x="3930523" y="165100"/>
                  </a:lnTo>
                  <a:lnTo>
                    <a:pt x="3935603" y="177800"/>
                  </a:lnTo>
                  <a:lnTo>
                    <a:pt x="3934650" y="165100"/>
                  </a:lnTo>
                  <a:lnTo>
                    <a:pt x="3931488" y="165100"/>
                  </a:lnTo>
                  <a:lnTo>
                    <a:pt x="3927005" y="152400"/>
                  </a:lnTo>
                  <a:lnTo>
                    <a:pt x="3941826" y="152400"/>
                  </a:lnTo>
                  <a:lnTo>
                    <a:pt x="3945128" y="165100"/>
                  </a:lnTo>
                  <a:lnTo>
                    <a:pt x="3947541" y="152400"/>
                  </a:lnTo>
                  <a:lnTo>
                    <a:pt x="3978021" y="152400"/>
                  </a:lnTo>
                  <a:lnTo>
                    <a:pt x="3978021" y="76200"/>
                  </a:lnTo>
                  <a:lnTo>
                    <a:pt x="3995420" y="76200"/>
                  </a:lnTo>
                  <a:lnTo>
                    <a:pt x="3997833" y="63500"/>
                  </a:lnTo>
                  <a:lnTo>
                    <a:pt x="3994150" y="63500"/>
                  </a:lnTo>
                  <a:lnTo>
                    <a:pt x="3989070" y="50800"/>
                  </a:lnTo>
                  <a:lnTo>
                    <a:pt x="3993007" y="50800"/>
                  </a:lnTo>
                  <a:lnTo>
                    <a:pt x="3999344" y="63500"/>
                  </a:lnTo>
                  <a:lnTo>
                    <a:pt x="4036593" y="63500"/>
                  </a:lnTo>
                  <a:lnTo>
                    <a:pt x="4044137" y="50800"/>
                  </a:lnTo>
                  <a:lnTo>
                    <a:pt x="4072852" y="50800"/>
                  </a:lnTo>
                  <a:lnTo>
                    <a:pt x="4080154" y="63500"/>
                  </a:lnTo>
                  <a:lnTo>
                    <a:pt x="4087228" y="50800"/>
                  </a:lnTo>
                  <a:lnTo>
                    <a:pt x="4093464" y="50800"/>
                  </a:lnTo>
                  <a:lnTo>
                    <a:pt x="4097629" y="38100"/>
                  </a:lnTo>
                  <a:lnTo>
                    <a:pt x="4097934" y="38100"/>
                  </a:lnTo>
                  <a:lnTo>
                    <a:pt x="4096385" y="25400"/>
                  </a:lnTo>
                  <a:lnTo>
                    <a:pt x="4107510" y="25400"/>
                  </a:lnTo>
                  <a:lnTo>
                    <a:pt x="4112247" y="12700"/>
                  </a:lnTo>
                  <a:lnTo>
                    <a:pt x="4115562" y="12700"/>
                  </a:lnTo>
                  <a:close/>
                </a:path>
                <a:path w="5401310" h="6178550">
                  <a:moveTo>
                    <a:pt x="4138422" y="5552948"/>
                  </a:moveTo>
                  <a:lnTo>
                    <a:pt x="4138168" y="5551741"/>
                  </a:lnTo>
                  <a:lnTo>
                    <a:pt x="4138168" y="5550840"/>
                  </a:lnTo>
                  <a:lnTo>
                    <a:pt x="4133850" y="5547538"/>
                  </a:lnTo>
                  <a:lnTo>
                    <a:pt x="4117340" y="5533123"/>
                  </a:lnTo>
                  <a:lnTo>
                    <a:pt x="4117086" y="5533123"/>
                  </a:lnTo>
                  <a:lnTo>
                    <a:pt x="4117086" y="5540032"/>
                  </a:lnTo>
                  <a:lnTo>
                    <a:pt x="4124071" y="5543931"/>
                  </a:lnTo>
                  <a:lnTo>
                    <a:pt x="4122547" y="5550547"/>
                  </a:lnTo>
                  <a:lnTo>
                    <a:pt x="4122547" y="5550840"/>
                  </a:lnTo>
                  <a:lnTo>
                    <a:pt x="4126230" y="5554446"/>
                  </a:lnTo>
                  <a:lnTo>
                    <a:pt x="4130548" y="5556250"/>
                  </a:lnTo>
                  <a:lnTo>
                    <a:pt x="4136009" y="5555945"/>
                  </a:lnTo>
                  <a:lnTo>
                    <a:pt x="4137787" y="5555653"/>
                  </a:lnTo>
                  <a:lnTo>
                    <a:pt x="4138422" y="5555653"/>
                  </a:lnTo>
                  <a:lnTo>
                    <a:pt x="4138422" y="5552948"/>
                  </a:lnTo>
                  <a:close/>
                </a:path>
                <a:path w="5401310" h="6178550">
                  <a:moveTo>
                    <a:pt x="5318252" y="6144006"/>
                  </a:moveTo>
                  <a:lnTo>
                    <a:pt x="5315077" y="6142494"/>
                  </a:lnTo>
                  <a:lnTo>
                    <a:pt x="5313807" y="6140094"/>
                  </a:lnTo>
                  <a:lnTo>
                    <a:pt x="5308778" y="6134925"/>
                  </a:lnTo>
                  <a:lnTo>
                    <a:pt x="5303786" y="6129667"/>
                  </a:lnTo>
                  <a:lnTo>
                    <a:pt x="5299100" y="6124130"/>
                  </a:lnTo>
                  <a:lnTo>
                    <a:pt x="5295011" y="6118110"/>
                  </a:lnTo>
                  <a:lnTo>
                    <a:pt x="5289042" y="6115405"/>
                  </a:lnTo>
                  <a:lnTo>
                    <a:pt x="5286756" y="6116904"/>
                  </a:lnTo>
                  <a:lnTo>
                    <a:pt x="5289296" y="6122924"/>
                  </a:lnTo>
                  <a:lnTo>
                    <a:pt x="5293995" y="6127750"/>
                  </a:lnTo>
                  <a:lnTo>
                    <a:pt x="5291810" y="6132220"/>
                  </a:lnTo>
                  <a:lnTo>
                    <a:pt x="5287518" y="6131026"/>
                  </a:lnTo>
                  <a:lnTo>
                    <a:pt x="5283708" y="6127178"/>
                  </a:lnTo>
                  <a:lnTo>
                    <a:pt x="5280660" y="6125400"/>
                  </a:lnTo>
                  <a:lnTo>
                    <a:pt x="5277231" y="6123927"/>
                  </a:lnTo>
                  <a:lnTo>
                    <a:pt x="5274056" y="6122149"/>
                  </a:lnTo>
                  <a:lnTo>
                    <a:pt x="5269738" y="6123330"/>
                  </a:lnTo>
                  <a:lnTo>
                    <a:pt x="5271897" y="6125997"/>
                  </a:lnTo>
                  <a:lnTo>
                    <a:pt x="5276850" y="6131915"/>
                  </a:lnTo>
                  <a:lnTo>
                    <a:pt x="5280025" y="6136945"/>
                  </a:lnTo>
                  <a:lnTo>
                    <a:pt x="5282565" y="6141986"/>
                  </a:lnTo>
                  <a:lnTo>
                    <a:pt x="5284343" y="6146127"/>
                  </a:lnTo>
                  <a:lnTo>
                    <a:pt x="5286883" y="6141390"/>
                  </a:lnTo>
                  <a:lnTo>
                    <a:pt x="5287518" y="6139027"/>
                  </a:lnTo>
                  <a:lnTo>
                    <a:pt x="5289423" y="6140501"/>
                  </a:lnTo>
                  <a:lnTo>
                    <a:pt x="5290947" y="6140501"/>
                  </a:lnTo>
                  <a:lnTo>
                    <a:pt x="5292649" y="6137402"/>
                  </a:lnTo>
                  <a:lnTo>
                    <a:pt x="5295900" y="6139789"/>
                  </a:lnTo>
                  <a:lnTo>
                    <a:pt x="5299964" y="6142494"/>
                  </a:lnTo>
                  <a:lnTo>
                    <a:pt x="5303774" y="6145212"/>
                  </a:lnTo>
                  <a:lnTo>
                    <a:pt x="5309362" y="6148819"/>
                  </a:lnTo>
                  <a:lnTo>
                    <a:pt x="5307838" y="6145212"/>
                  </a:lnTo>
                  <a:lnTo>
                    <a:pt x="5306568" y="6141593"/>
                  </a:lnTo>
                  <a:lnTo>
                    <a:pt x="5311648" y="6140691"/>
                  </a:lnTo>
                  <a:lnTo>
                    <a:pt x="5312918" y="6146711"/>
                  </a:lnTo>
                  <a:lnTo>
                    <a:pt x="5316982" y="6147308"/>
                  </a:lnTo>
                  <a:lnTo>
                    <a:pt x="5318252" y="6144006"/>
                  </a:lnTo>
                  <a:close/>
                </a:path>
                <a:path w="5401310" h="6178550">
                  <a:moveTo>
                    <a:pt x="5358638" y="6155347"/>
                  </a:moveTo>
                  <a:lnTo>
                    <a:pt x="5358384" y="6153886"/>
                  </a:lnTo>
                  <a:lnTo>
                    <a:pt x="5358384" y="6152997"/>
                  </a:lnTo>
                  <a:lnTo>
                    <a:pt x="5358003" y="6151816"/>
                  </a:lnTo>
                  <a:lnTo>
                    <a:pt x="5358003" y="6150940"/>
                  </a:lnTo>
                  <a:lnTo>
                    <a:pt x="5353558" y="6147701"/>
                  </a:lnTo>
                  <a:lnTo>
                    <a:pt x="5352288" y="6142113"/>
                  </a:lnTo>
                  <a:lnTo>
                    <a:pt x="5348605" y="6137986"/>
                  </a:lnTo>
                  <a:lnTo>
                    <a:pt x="5344414" y="6133871"/>
                  </a:lnTo>
                  <a:lnTo>
                    <a:pt x="5340985" y="6133871"/>
                  </a:lnTo>
                  <a:lnTo>
                    <a:pt x="5336286" y="6133579"/>
                  </a:lnTo>
                  <a:lnTo>
                    <a:pt x="5336032" y="6140056"/>
                  </a:lnTo>
                  <a:lnTo>
                    <a:pt x="5343525" y="6144171"/>
                  </a:lnTo>
                  <a:lnTo>
                    <a:pt x="5342001" y="6150648"/>
                  </a:lnTo>
                  <a:lnTo>
                    <a:pt x="5346065" y="6154178"/>
                  </a:lnTo>
                  <a:lnTo>
                    <a:pt x="5350510" y="6155944"/>
                  </a:lnTo>
                  <a:lnTo>
                    <a:pt x="5356098" y="6155652"/>
                  </a:lnTo>
                  <a:lnTo>
                    <a:pt x="5357749" y="6155347"/>
                  </a:lnTo>
                  <a:lnTo>
                    <a:pt x="5358638" y="6155347"/>
                  </a:lnTo>
                  <a:close/>
                </a:path>
                <a:path w="5401310" h="6178550">
                  <a:moveTo>
                    <a:pt x="5401056" y="6168860"/>
                  </a:moveTo>
                  <a:lnTo>
                    <a:pt x="5394325" y="6170625"/>
                  </a:lnTo>
                  <a:lnTo>
                    <a:pt x="5390388" y="6167107"/>
                  </a:lnTo>
                  <a:lnTo>
                    <a:pt x="5389753" y="6174143"/>
                  </a:lnTo>
                  <a:lnTo>
                    <a:pt x="5394579" y="6176188"/>
                  </a:lnTo>
                  <a:lnTo>
                    <a:pt x="5399151" y="6178537"/>
                  </a:lnTo>
                  <a:lnTo>
                    <a:pt x="5399786" y="6177369"/>
                  </a:lnTo>
                  <a:lnTo>
                    <a:pt x="5401056" y="6176480"/>
                  </a:lnTo>
                  <a:lnTo>
                    <a:pt x="5401056" y="616886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5513" y="1377739"/>
              <a:ext cx="946652" cy="7352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79979" y="1759576"/>
              <a:ext cx="312420" cy="351155"/>
            </a:xfrm>
            <a:custGeom>
              <a:avLst/>
              <a:gdLst/>
              <a:ahLst/>
              <a:cxnLst/>
              <a:rect l="l" t="t" r="r" b="b"/>
              <a:pathLst>
                <a:path w="312419" h="351155">
                  <a:moveTo>
                    <a:pt x="255238" y="0"/>
                  </a:moveTo>
                  <a:lnTo>
                    <a:pt x="182731" y="18454"/>
                  </a:lnTo>
                  <a:lnTo>
                    <a:pt x="142859" y="43550"/>
                  </a:lnTo>
                  <a:lnTo>
                    <a:pt x="103325" y="77803"/>
                  </a:lnTo>
                  <a:lnTo>
                    <a:pt x="66193" y="120150"/>
                  </a:lnTo>
                  <a:lnTo>
                    <a:pt x="30437" y="175669"/>
                  </a:lnTo>
                  <a:lnTo>
                    <a:pt x="8165" y="229299"/>
                  </a:lnTo>
                  <a:lnTo>
                    <a:pt x="0" y="277381"/>
                  </a:lnTo>
                  <a:lnTo>
                    <a:pt x="6562" y="316258"/>
                  </a:lnTo>
                  <a:lnTo>
                    <a:pt x="28474" y="342273"/>
                  </a:lnTo>
                  <a:lnTo>
                    <a:pt x="56980" y="351044"/>
                  </a:lnTo>
                  <a:lnTo>
                    <a:pt x="91339" y="347461"/>
                  </a:lnTo>
                  <a:lnTo>
                    <a:pt x="129487" y="332589"/>
                  </a:lnTo>
                  <a:lnTo>
                    <a:pt x="169359" y="307494"/>
                  </a:lnTo>
                  <a:lnTo>
                    <a:pt x="208893" y="273240"/>
                  </a:lnTo>
                  <a:lnTo>
                    <a:pt x="246025" y="230894"/>
                  </a:lnTo>
                  <a:lnTo>
                    <a:pt x="281781" y="175374"/>
                  </a:lnTo>
                  <a:lnTo>
                    <a:pt x="304053" y="121745"/>
                  </a:lnTo>
                  <a:lnTo>
                    <a:pt x="312218" y="73663"/>
                  </a:lnTo>
                  <a:lnTo>
                    <a:pt x="305656" y="34785"/>
                  </a:lnTo>
                  <a:lnTo>
                    <a:pt x="283744" y="8771"/>
                  </a:lnTo>
                  <a:lnTo>
                    <a:pt x="25523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87364" y="1787057"/>
              <a:ext cx="282575" cy="320675"/>
            </a:xfrm>
            <a:custGeom>
              <a:avLst/>
              <a:gdLst/>
              <a:ahLst/>
              <a:cxnLst/>
              <a:rect l="l" t="t" r="r" b="b"/>
              <a:pathLst>
                <a:path w="282575" h="320675">
                  <a:moveTo>
                    <a:pt x="226591" y="0"/>
                  </a:moveTo>
                  <a:lnTo>
                    <a:pt x="188183" y="8204"/>
                  </a:lnTo>
                  <a:lnTo>
                    <a:pt x="145703" y="30612"/>
                  </a:lnTo>
                  <a:lnTo>
                    <a:pt x="102388" y="65516"/>
                  </a:lnTo>
                  <a:lnTo>
                    <a:pt x="61475" y="111211"/>
                  </a:lnTo>
                  <a:lnTo>
                    <a:pt x="28687" y="161908"/>
                  </a:lnTo>
                  <a:lnTo>
                    <a:pt x="7994" y="210740"/>
                  </a:lnTo>
                  <a:lnTo>
                    <a:pt x="0" y="254378"/>
                  </a:lnTo>
                  <a:lnTo>
                    <a:pt x="5306" y="289494"/>
                  </a:lnTo>
                  <a:lnTo>
                    <a:pt x="24518" y="312760"/>
                  </a:lnTo>
                  <a:lnTo>
                    <a:pt x="55616" y="320466"/>
                  </a:lnTo>
                  <a:lnTo>
                    <a:pt x="94024" y="312262"/>
                  </a:lnTo>
                  <a:lnTo>
                    <a:pt x="136504" y="289854"/>
                  </a:lnTo>
                  <a:lnTo>
                    <a:pt x="179819" y="254949"/>
                  </a:lnTo>
                  <a:lnTo>
                    <a:pt x="220733" y="209255"/>
                  </a:lnTo>
                  <a:lnTo>
                    <a:pt x="253520" y="158557"/>
                  </a:lnTo>
                  <a:lnTo>
                    <a:pt x="274213" y="109725"/>
                  </a:lnTo>
                  <a:lnTo>
                    <a:pt x="282208" y="66087"/>
                  </a:lnTo>
                  <a:lnTo>
                    <a:pt x="276901" y="30971"/>
                  </a:lnTo>
                  <a:lnTo>
                    <a:pt x="257690" y="7706"/>
                  </a:lnTo>
                  <a:lnTo>
                    <a:pt x="22659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158777" y="723772"/>
              <a:ext cx="504190" cy="647065"/>
            </a:xfrm>
            <a:custGeom>
              <a:avLst/>
              <a:gdLst/>
              <a:ahLst/>
              <a:cxnLst/>
              <a:rect l="l" t="t" r="r" b="b"/>
              <a:pathLst>
                <a:path w="504189" h="647065">
                  <a:moveTo>
                    <a:pt x="289528" y="0"/>
                  </a:moveTo>
                  <a:lnTo>
                    <a:pt x="284829" y="3428"/>
                  </a:lnTo>
                  <a:lnTo>
                    <a:pt x="270148" y="35151"/>
                  </a:lnTo>
                  <a:lnTo>
                    <a:pt x="259683" y="60705"/>
                  </a:lnTo>
                  <a:lnTo>
                    <a:pt x="240252" y="112267"/>
                  </a:lnTo>
                  <a:lnTo>
                    <a:pt x="223386" y="156290"/>
                  </a:lnTo>
                  <a:lnTo>
                    <a:pt x="205844" y="200063"/>
                  </a:lnTo>
                  <a:lnTo>
                    <a:pt x="187574" y="243573"/>
                  </a:lnTo>
                  <a:lnTo>
                    <a:pt x="168522" y="286802"/>
                  </a:lnTo>
                  <a:lnTo>
                    <a:pt x="148634" y="329736"/>
                  </a:lnTo>
                  <a:lnTo>
                    <a:pt x="127858" y="372358"/>
                  </a:lnTo>
                  <a:lnTo>
                    <a:pt x="106140" y="414654"/>
                  </a:lnTo>
                  <a:lnTo>
                    <a:pt x="69373" y="473011"/>
                  </a:lnTo>
                  <a:lnTo>
                    <a:pt x="16970" y="530232"/>
                  </a:lnTo>
                  <a:lnTo>
                    <a:pt x="12096" y="535908"/>
                  </a:lnTo>
                  <a:lnTo>
                    <a:pt x="7604" y="541821"/>
                  </a:lnTo>
                  <a:lnTo>
                    <a:pt x="3397" y="547877"/>
                  </a:lnTo>
                  <a:lnTo>
                    <a:pt x="519" y="553737"/>
                  </a:lnTo>
                  <a:lnTo>
                    <a:pt x="0" y="559419"/>
                  </a:lnTo>
                  <a:lnTo>
                    <a:pt x="1432" y="565076"/>
                  </a:lnTo>
                  <a:lnTo>
                    <a:pt x="30448" y="595884"/>
                  </a:lnTo>
                  <a:lnTo>
                    <a:pt x="68262" y="615172"/>
                  </a:lnTo>
                  <a:lnTo>
                    <a:pt x="105886" y="632840"/>
                  </a:lnTo>
                  <a:lnTo>
                    <a:pt x="151439" y="646412"/>
                  </a:lnTo>
                  <a:lnTo>
                    <a:pt x="165417" y="647017"/>
                  </a:lnTo>
                  <a:lnTo>
                    <a:pt x="178109" y="644979"/>
                  </a:lnTo>
                  <a:lnTo>
                    <a:pt x="200213" y="609639"/>
                  </a:lnTo>
                  <a:lnTo>
                    <a:pt x="213217" y="558831"/>
                  </a:lnTo>
                  <a:lnTo>
                    <a:pt x="218918" y="538821"/>
                  </a:lnTo>
                  <a:lnTo>
                    <a:pt x="237710" y="490962"/>
                  </a:lnTo>
                  <a:lnTo>
                    <a:pt x="266725" y="436931"/>
                  </a:lnTo>
                  <a:lnTo>
                    <a:pt x="308153" y="374390"/>
                  </a:lnTo>
                  <a:lnTo>
                    <a:pt x="343643" y="323735"/>
                  </a:lnTo>
                  <a:lnTo>
                    <a:pt x="384585" y="265953"/>
                  </a:lnTo>
                  <a:lnTo>
                    <a:pt x="488225" y="120582"/>
                  </a:lnTo>
                  <a:lnTo>
                    <a:pt x="499078" y="105028"/>
                  </a:lnTo>
                  <a:lnTo>
                    <a:pt x="504158" y="96012"/>
                  </a:lnTo>
                  <a:lnTo>
                    <a:pt x="499713" y="88646"/>
                  </a:lnTo>
                  <a:lnTo>
                    <a:pt x="475605" y="72229"/>
                  </a:lnTo>
                  <a:lnTo>
                    <a:pt x="425499" y="44634"/>
                  </a:lnTo>
                  <a:lnTo>
                    <a:pt x="390282" y="28842"/>
                  </a:lnTo>
                  <a:lnTo>
                    <a:pt x="341713" y="9757"/>
                  </a:lnTo>
                  <a:lnTo>
                    <a:pt x="303752" y="253"/>
                  </a:lnTo>
                  <a:lnTo>
                    <a:pt x="289528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7734" y="1862183"/>
              <a:ext cx="142617" cy="1686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62226" y="1757171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7492" y="0"/>
                  </a:moveTo>
                  <a:lnTo>
                    <a:pt x="5460" y="0"/>
                  </a:lnTo>
                  <a:lnTo>
                    <a:pt x="4063" y="380"/>
                  </a:lnTo>
                  <a:lnTo>
                    <a:pt x="2666" y="1015"/>
                  </a:lnTo>
                  <a:lnTo>
                    <a:pt x="1269" y="1524"/>
                  </a:lnTo>
                  <a:lnTo>
                    <a:pt x="1269" y="3048"/>
                  </a:lnTo>
                  <a:lnTo>
                    <a:pt x="0" y="5968"/>
                  </a:lnTo>
                  <a:lnTo>
                    <a:pt x="1142" y="6095"/>
                  </a:lnTo>
                  <a:lnTo>
                    <a:pt x="4190" y="6223"/>
                  </a:lnTo>
                  <a:lnTo>
                    <a:pt x="7492" y="5714"/>
                  </a:lnTo>
                  <a:lnTo>
                    <a:pt x="9778" y="2920"/>
                  </a:lnTo>
                  <a:lnTo>
                    <a:pt x="8762" y="1524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287524" y="1761743"/>
              <a:ext cx="20955" cy="6350"/>
            </a:xfrm>
            <a:custGeom>
              <a:avLst/>
              <a:gdLst/>
              <a:ahLst/>
              <a:cxnLst/>
              <a:rect l="l" t="t" r="r" b="b"/>
              <a:pathLst>
                <a:path w="20955" h="6350">
                  <a:moveTo>
                    <a:pt x="20574" y="0"/>
                  </a:moveTo>
                  <a:lnTo>
                    <a:pt x="13207" y="634"/>
                  </a:lnTo>
                  <a:lnTo>
                    <a:pt x="5842" y="1650"/>
                  </a:lnTo>
                  <a:lnTo>
                    <a:pt x="0" y="6095"/>
                  </a:lnTo>
                  <a:lnTo>
                    <a:pt x="6731" y="3936"/>
                  </a:lnTo>
                  <a:lnTo>
                    <a:pt x="14224" y="3175"/>
                  </a:lnTo>
                  <a:lnTo>
                    <a:pt x="20574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184034" y="740282"/>
              <a:ext cx="447040" cy="612775"/>
            </a:xfrm>
            <a:custGeom>
              <a:avLst/>
              <a:gdLst/>
              <a:ahLst/>
              <a:cxnLst/>
              <a:rect l="l" t="t" r="r" b="b"/>
              <a:pathLst>
                <a:path w="447039" h="612775">
                  <a:moveTo>
                    <a:pt x="301228" y="0"/>
                  </a:moveTo>
                  <a:lnTo>
                    <a:pt x="263001" y="23621"/>
                  </a:lnTo>
                  <a:lnTo>
                    <a:pt x="239061" y="95250"/>
                  </a:lnTo>
                  <a:lnTo>
                    <a:pt x="226532" y="130849"/>
                  </a:lnTo>
                  <a:lnTo>
                    <a:pt x="194214" y="207365"/>
                  </a:lnTo>
                  <a:lnTo>
                    <a:pt x="163210" y="273605"/>
                  </a:lnTo>
                  <a:lnTo>
                    <a:pt x="132826" y="337726"/>
                  </a:lnTo>
                  <a:lnTo>
                    <a:pt x="116062" y="372617"/>
                  </a:lnTo>
                  <a:lnTo>
                    <a:pt x="89398" y="422534"/>
                  </a:lnTo>
                  <a:lnTo>
                    <a:pt x="61198" y="466598"/>
                  </a:lnTo>
                  <a:lnTo>
                    <a:pt x="8112" y="521588"/>
                  </a:lnTo>
                  <a:lnTo>
                    <a:pt x="1442" y="532046"/>
                  </a:lnTo>
                  <a:lnTo>
                    <a:pt x="26300" y="578608"/>
                  </a:lnTo>
                  <a:lnTo>
                    <a:pt x="76057" y="603503"/>
                  </a:lnTo>
                  <a:lnTo>
                    <a:pt x="114411" y="612266"/>
                  </a:lnTo>
                  <a:lnTo>
                    <a:pt x="129730" y="610522"/>
                  </a:lnTo>
                  <a:lnTo>
                    <a:pt x="141144" y="605266"/>
                  </a:lnTo>
                  <a:lnTo>
                    <a:pt x="149129" y="596175"/>
                  </a:lnTo>
                  <a:lnTo>
                    <a:pt x="154162" y="582929"/>
                  </a:lnTo>
                  <a:lnTo>
                    <a:pt x="161337" y="551640"/>
                  </a:lnTo>
                  <a:lnTo>
                    <a:pt x="165127" y="536013"/>
                  </a:lnTo>
                  <a:lnTo>
                    <a:pt x="181101" y="488140"/>
                  </a:lnTo>
                  <a:lnTo>
                    <a:pt x="216838" y="422009"/>
                  </a:lnTo>
                  <a:lnTo>
                    <a:pt x="238855" y="387826"/>
                  </a:lnTo>
                  <a:lnTo>
                    <a:pt x="261800" y="354167"/>
                  </a:lnTo>
                  <a:lnTo>
                    <a:pt x="310353" y="284237"/>
                  </a:lnTo>
                  <a:lnTo>
                    <a:pt x="425696" y="120852"/>
                  </a:lnTo>
                  <a:lnTo>
                    <a:pt x="443214" y="95630"/>
                  </a:lnTo>
                  <a:lnTo>
                    <a:pt x="446547" y="87909"/>
                  </a:lnTo>
                  <a:lnTo>
                    <a:pt x="447024" y="80248"/>
                  </a:lnTo>
                  <a:lnTo>
                    <a:pt x="444928" y="72753"/>
                  </a:lnTo>
                  <a:lnTo>
                    <a:pt x="416990" y="44404"/>
                  </a:lnTo>
                  <a:lnTo>
                    <a:pt x="377237" y="23034"/>
                  </a:lnTo>
                  <a:lnTo>
                    <a:pt x="334410" y="6429"/>
                  </a:lnTo>
                  <a:lnTo>
                    <a:pt x="312431" y="1603"/>
                  </a:lnTo>
                  <a:lnTo>
                    <a:pt x="3012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4758" y="1884425"/>
              <a:ext cx="68580" cy="6642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89220" y="1333499"/>
              <a:ext cx="215265" cy="647065"/>
            </a:xfrm>
            <a:custGeom>
              <a:avLst/>
              <a:gdLst/>
              <a:ahLst/>
              <a:cxnLst/>
              <a:rect l="l" t="t" r="r" b="b"/>
              <a:pathLst>
                <a:path w="215264" h="647064">
                  <a:moveTo>
                    <a:pt x="31755" y="0"/>
                  </a:moveTo>
                  <a:lnTo>
                    <a:pt x="8038" y="47470"/>
                  </a:lnTo>
                  <a:lnTo>
                    <a:pt x="0" y="92092"/>
                  </a:lnTo>
                  <a:lnTo>
                    <a:pt x="2149" y="115617"/>
                  </a:lnTo>
                  <a:lnTo>
                    <a:pt x="10370" y="142357"/>
                  </a:lnTo>
                  <a:lnTo>
                    <a:pt x="25913" y="177800"/>
                  </a:lnTo>
                  <a:lnTo>
                    <a:pt x="41308" y="203568"/>
                  </a:lnTo>
                  <a:lnTo>
                    <a:pt x="113019" y="320162"/>
                  </a:lnTo>
                  <a:lnTo>
                    <a:pt x="147232" y="376582"/>
                  </a:lnTo>
                  <a:lnTo>
                    <a:pt x="169086" y="415254"/>
                  </a:lnTo>
                  <a:lnTo>
                    <a:pt x="179837" y="443864"/>
                  </a:lnTo>
                  <a:lnTo>
                    <a:pt x="179024" y="455126"/>
                  </a:lnTo>
                  <a:lnTo>
                    <a:pt x="175519" y="467375"/>
                  </a:lnTo>
                  <a:lnTo>
                    <a:pt x="170301" y="479744"/>
                  </a:lnTo>
                  <a:lnTo>
                    <a:pt x="164343" y="491363"/>
                  </a:lnTo>
                  <a:lnTo>
                    <a:pt x="91699" y="608329"/>
                  </a:lnTo>
                  <a:lnTo>
                    <a:pt x="87889" y="614934"/>
                  </a:lnTo>
                  <a:lnTo>
                    <a:pt x="80523" y="608076"/>
                  </a:lnTo>
                  <a:lnTo>
                    <a:pt x="74046" y="604901"/>
                  </a:lnTo>
                  <a:lnTo>
                    <a:pt x="68966" y="600455"/>
                  </a:lnTo>
                  <a:lnTo>
                    <a:pt x="45598" y="628141"/>
                  </a:lnTo>
                  <a:lnTo>
                    <a:pt x="46360" y="631698"/>
                  </a:lnTo>
                  <a:lnTo>
                    <a:pt x="64013" y="642238"/>
                  </a:lnTo>
                  <a:lnTo>
                    <a:pt x="73136" y="645846"/>
                  </a:lnTo>
                  <a:lnTo>
                    <a:pt x="81746" y="646906"/>
                  </a:lnTo>
                  <a:lnTo>
                    <a:pt x="88856" y="646489"/>
                  </a:lnTo>
                  <a:lnTo>
                    <a:pt x="122941" y="622426"/>
                  </a:lnTo>
                  <a:lnTo>
                    <a:pt x="145984" y="586793"/>
                  </a:lnTo>
                  <a:lnTo>
                    <a:pt x="170884" y="547481"/>
                  </a:lnTo>
                  <a:lnTo>
                    <a:pt x="202062" y="497586"/>
                  </a:lnTo>
                  <a:lnTo>
                    <a:pt x="214762" y="440848"/>
                  </a:lnTo>
                  <a:lnTo>
                    <a:pt x="211528" y="421862"/>
                  </a:lnTo>
                  <a:lnTo>
                    <a:pt x="206507" y="409448"/>
                  </a:lnTo>
                  <a:lnTo>
                    <a:pt x="191413" y="381841"/>
                  </a:lnTo>
                  <a:lnTo>
                    <a:pt x="165548" y="336719"/>
                  </a:lnTo>
                  <a:lnTo>
                    <a:pt x="64521" y="163322"/>
                  </a:lnTo>
                  <a:lnTo>
                    <a:pt x="57505" y="150556"/>
                  </a:lnTo>
                  <a:lnTo>
                    <a:pt x="50869" y="137683"/>
                  </a:lnTo>
                  <a:lnTo>
                    <a:pt x="45090" y="124549"/>
                  </a:lnTo>
                  <a:lnTo>
                    <a:pt x="40645" y="110998"/>
                  </a:lnTo>
                  <a:lnTo>
                    <a:pt x="36724" y="88941"/>
                  </a:lnTo>
                  <a:lnTo>
                    <a:pt x="36994" y="72850"/>
                  </a:lnTo>
                  <a:lnTo>
                    <a:pt x="62743" y="18541"/>
                  </a:lnTo>
                  <a:lnTo>
                    <a:pt x="65664" y="15494"/>
                  </a:lnTo>
                  <a:lnTo>
                    <a:pt x="31755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98449" y="1335024"/>
              <a:ext cx="192405" cy="631190"/>
            </a:xfrm>
            <a:custGeom>
              <a:avLst/>
              <a:gdLst/>
              <a:ahLst/>
              <a:cxnLst/>
              <a:rect l="l" t="t" r="r" b="b"/>
              <a:pathLst>
                <a:path w="192405" h="631189">
                  <a:moveTo>
                    <a:pt x="27098" y="0"/>
                  </a:moveTo>
                  <a:lnTo>
                    <a:pt x="5026" y="47249"/>
                  </a:lnTo>
                  <a:lnTo>
                    <a:pt x="0" y="90773"/>
                  </a:lnTo>
                  <a:lnTo>
                    <a:pt x="1518" y="104798"/>
                  </a:lnTo>
                  <a:lnTo>
                    <a:pt x="13517" y="141559"/>
                  </a:lnTo>
                  <a:lnTo>
                    <a:pt x="35075" y="184933"/>
                  </a:lnTo>
                  <a:lnTo>
                    <a:pt x="70020" y="243546"/>
                  </a:lnTo>
                  <a:lnTo>
                    <a:pt x="144641" y="363926"/>
                  </a:lnTo>
                  <a:lnTo>
                    <a:pt x="165782" y="399923"/>
                  </a:lnTo>
                  <a:lnTo>
                    <a:pt x="171076" y="411265"/>
                  </a:lnTo>
                  <a:lnTo>
                    <a:pt x="175656" y="423417"/>
                  </a:lnTo>
                  <a:lnTo>
                    <a:pt x="178855" y="435856"/>
                  </a:lnTo>
                  <a:lnTo>
                    <a:pt x="180006" y="448055"/>
                  </a:lnTo>
                  <a:lnTo>
                    <a:pt x="178659" y="459644"/>
                  </a:lnTo>
                  <a:lnTo>
                    <a:pt x="153140" y="514371"/>
                  </a:lnTo>
                  <a:lnTo>
                    <a:pt x="115472" y="572105"/>
                  </a:lnTo>
                  <a:lnTo>
                    <a:pt x="93757" y="603996"/>
                  </a:lnTo>
                  <a:lnTo>
                    <a:pt x="73707" y="620267"/>
                  </a:lnTo>
                  <a:lnTo>
                    <a:pt x="67103" y="616965"/>
                  </a:lnTo>
                  <a:lnTo>
                    <a:pt x="57451" y="610870"/>
                  </a:lnTo>
                  <a:lnTo>
                    <a:pt x="54403" y="608584"/>
                  </a:lnTo>
                  <a:lnTo>
                    <a:pt x="50974" y="606805"/>
                  </a:lnTo>
                  <a:lnTo>
                    <a:pt x="49323" y="606933"/>
                  </a:lnTo>
                  <a:lnTo>
                    <a:pt x="43227" y="613537"/>
                  </a:lnTo>
                  <a:lnTo>
                    <a:pt x="42338" y="616203"/>
                  </a:lnTo>
                  <a:lnTo>
                    <a:pt x="48688" y="620649"/>
                  </a:lnTo>
                  <a:lnTo>
                    <a:pt x="56308" y="624331"/>
                  </a:lnTo>
                  <a:lnTo>
                    <a:pt x="71802" y="630809"/>
                  </a:lnTo>
                  <a:lnTo>
                    <a:pt x="79549" y="629792"/>
                  </a:lnTo>
                  <a:lnTo>
                    <a:pt x="111680" y="597535"/>
                  </a:lnTo>
                  <a:lnTo>
                    <a:pt x="151368" y="538178"/>
                  </a:lnTo>
                  <a:lnTo>
                    <a:pt x="173581" y="502362"/>
                  </a:lnTo>
                  <a:lnTo>
                    <a:pt x="191952" y="446216"/>
                  </a:lnTo>
                  <a:lnTo>
                    <a:pt x="188039" y="418671"/>
                  </a:lnTo>
                  <a:lnTo>
                    <a:pt x="177125" y="393817"/>
                  </a:lnTo>
                  <a:lnTo>
                    <a:pt x="162734" y="368046"/>
                  </a:lnTo>
                  <a:lnTo>
                    <a:pt x="142783" y="336232"/>
                  </a:lnTo>
                  <a:lnTo>
                    <a:pt x="51736" y="193928"/>
                  </a:lnTo>
                  <a:lnTo>
                    <a:pt x="42469" y="176712"/>
                  </a:lnTo>
                  <a:lnTo>
                    <a:pt x="26554" y="141279"/>
                  </a:lnTo>
                  <a:lnTo>
                    <a:pt x="14019" y="96720"/>
                  </a:lnTo>
                  <a:lnTo>
                    <a:pt x="13763" y="87884"/>
                  </a:lnTo>
                  <a:lnTo>
                    <a:pt x="14100" y="78108"/>
                  </a:lnTo>
                  <a:lnTo>
                    <a:pt x="27273" y="29479"/>
                  </a:lnTo>
                  <a:lnTo>
                    <a:pt x="38528" y="9271"/>
                  </a:lnTo>
                  <a:lnTo>
                    <a:pt x="38782" y="7365"/>
                  </a:lnTo>
                  <a:lnTo>
                    <a:pt x="38274" y="5461"/>
                  </a:lnTo>
                  <a:lnTo>
                    <a:pt x="29384" y="1397"/>
                  </a:lnTo>
                  <a:lnTo>
                    <a:pt x="27098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041391" y="776477"/>
            <a:ext cx="3939540" cy="577215"/>
          </a:xfrm>
          <a:prstGeom prst="rect"/>
          <a:solidFill>
            <a:srgbClr val="006FC0"/>
          </a:solidFill>
        </p:spPr>
        <p:txBody>
          <a:bodyPr wrap="square" lIns="0" tIns="123825" rIns="0" bIns="0" rtlCol="0" vert="horz">
            <a:spAutoFit/>
          </a:bodyPr>
          <a:lstStyle/>
          <a:p>
            <a:pPr marL="764540">
              <a:lnSpc>
                <a:spcPct val="100000"/>
              </a:lnSpc>
              <a:spcBef>
                <a:spcPts val="975"/>
              </a:spcBef>
            </a:pPr>
            <a:r>
              <a:rPr dirty="0" sz="2800"/>
              <a:t>CONCLUSION</a:t>
            </a:r>
            <a:endParaRPr sz="28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12192000" h="6848475">
                <a:moveTo>
                  <a:pt x="11182058" y="0"/>
                </a:moveTo>
                <a:lnTo>
                  <a:pt x="0" y="0"/>
                </a:lnTo>
                <a:lnTo>
                  <a:pt x="0" y="647865"/>
                </a:lnTo>
                <a:lnTo>
                  <a:pt x="196088" y="636524"/>
                </a:lnTo>
                <a:lnTo>
                  <a:pt x="196088" y="209804"/>
                </a:lnTo>
                <a:lnTo>
                  <a:pt x="7560818" y="209804"/>
                </a:lnTo>
                <a:lnTo>
                  <a:pt x="11182058" y="0"/>
                </a:lnTo>
                <a:close/>
              </a:path>
              <a:path w="12192000" h="6848475">
                <a:moveTo>
                  <a:pt x="12192000" y="6189853"/>
                </a:moveTo>
                <a:lnTo>
                  <a:pt x="11987530" y="6201689"/>
                </a:lnTo>
                <a:lnTo>
                  <a:pt x="11987530" y="6628384"/>
                </a:lnTo>
                <a:lnTo>
                  <a:pt x="4622800" y="6628384"/>
                </a:lnTo>
                <a:lnTo>
                  <a:pt x="830580" y="6848094"/>
                </a:lnTo>
                <a:lnTo>
                  <a:pt x="12192000" y="6848094"/>
                </a:lnTo>
                <a:lnTo>
                  <a:pt x="12192000" y="6189853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696464" y="1737309"/>
            <a:ext cx="8797925" cy="4050029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65"/>
              </a:spcBef>
              <a:buChar char="-"/>
              <a:tabLst>
                <a:tab pos="342265" algn="l"/>
                <a:tab pos="355600" algn="l"/>
              </a:tabLst>
            </a:pPr>
            <a:r>
              <a:rPr dirty="0" sz="1600" spc="-20">
                <a:latin typeface="Times New Roman"/>
                <a:cs typeface="Times New Roman"/>
              </a:rPr>
              <a:t>Wild</a:t>
            </a:r>
            <a:r>
              <a:rPr dirty="0" sz="1600" spc="110">
                <a:latin typeface="Times New Roman"/>
                <a:cs typeface="Times New Roman"/>
              </a:rPr>
              <a:t> </a:t>
            </a:r>
            <a:r>
              <a:rPr dirty="0" sz="1600" spc="-5" i="1">
                <a:latin typeface="Times New Roman"/>
                <a:cs typeface="Times New Roman"/>
              </a:rPr>
              <a:t>E.</a:t>
            </a:r>
            <a:r>
              <a:rPr dirty="0" sz="1600" spc="9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coli</a:t>
            </a:r>
            <a:r>
              <a:rPr dirty="0" sz="1600" spc="105" i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bacteria</a:t>
            </a:r>
            <a:r>
              <a:rPr dirty="0" sz="1600" spc="1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isolated</a:t>
            </a:r>
            <a:r>
              <a:rPr dirty="0" sz="1600" spc="114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from</a:t>
            </a:r>
            <a:r>
              <a:rPr dirty="0" sz="1600" spc="10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10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Cooum</a:t>
            </a:r>
            <a:r>
              <a:rPr dirty="0" sz="1600" spc="10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river</a:t>
            </a:r>
            <a:r>
              <a:rPr dirty="0" sz="1600" spc="1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banks</a:t>
            </a:r>
            <a:r>
              <a:rPr dirty="0" sz="1600" spc="1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were</a:t>
            </a:r>
            <a:r>
              <a:rPr dirty="0" sz="1600" spc="114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found</a:t>
            </a:r>
            <a:r>
              <a:rPr dirty="0" sz="1600" spc="10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to</a:t>
            </a:r>
            <a:r>
              <a:rPr dirty="0" sz="1600" spc="10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</a:t>
            </a:r>
            <a:r>
              <a:rPr dirty="0" sz="1600" spc="1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capable</a:t>
            </a:r>
            <a:r>
              <a:rPr dirty="0" sz="1600" spc="10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10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using</a:t>
            </a:r>
            <a:r>
              <a:rPr dirty="0" sz="1600" spc="10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dry</a:t>
            </a:r>
            <a:r>
              <a:rPr dirty="0" sz="1600" spc="10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endParaRPr sz="1600">
              <a:latin typeface="Times New Roman"/>
              <a:cs typeface="Times New Roman"/>
            </a:endParaRPr>
          </a:p>
          <a:p>
            <a:pPr algn="ctr" marL="1397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Times New Roman"/>
                <a:cs typeface="Times New Roman"/>
              </a:rPr>
              <a:t>wet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compost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biomass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substrate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in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low</a:t>
            </a:r>
            <a:r>
              <a:rPr dirty="0" sz="1600" spc="-5">
                <a:latin typeface="Times New Roman"/>
                <a:cs typeface="Times New Roman"/>
              </a:rPr>
              <a:t> to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medium level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fermentation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with no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modification.</a:t>
            </a:r>
            <a:endParaRPr sz="1600">
              <a:latin typeface="Times New Roman"/>
              <a:cs typeface="Times New Roman"/>
            </a:endParaRPr>
          </a:p>
          <a:p>
            <a:pPr algn="just" marL="355600" indent="-342900">
              <a:lnSpc>
                <a:spcPct val="100000"/>
              </a:lnSpc>
              <a:spcBef>
                <a:spcPts val="960"/>
              </a:spcBef>
              <a:buChar char="-"/>
              <a:tabLst>
                <a:tab pos="355600" algn="l"/>
              </a:tabLst>
            </a:pP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review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addresses the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fermentation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capabilities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wild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E.</a:t>
            </a:r>
            <a:r>
              <a:rPr dirty="0" sz="1600" spc="-10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coli </a:t>
            </a:r>
            <a:r>
              <a:rPr dirty="0" sz="1600">
                <a:latin typeface="Times New Roman"/>
                <a:cs typeface="Times New Roman"/>
              </a:rPr>
              <a:t>strain.</a:t>
            </a:r>
            <a:endParaRPr sz="16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50000"/>
              </a:lnSpc>
              <a:buChar char="-"/>
              <a:tabLst>
                <a:tab pos="355600" algn="l"/>
              </a:tabLst>
            </a:pPr>
            <a:r>
              <a:rPr dirty="0" sz="1600">
                <a:latin typeface="Times New Roman"/>
                <a:cs typeface="Times New Roman"/>
              </a:rPr>
              <a:t>The </a:t>
            </a:r>
            <a:r>
              <a:rPr dirty="0" sz="1600" spc="-5">
                <a:latin typeface="Times New Roman"/>
                <a:cs typeface="Times New Roman"/>
              </a:rPr>
              <a:t>choice </a:t>
            </a:r>
            <a:r>
              <a:rPr dirty="0" sz="1600">
                <a:latin typeface="Times New Roman"/>
                <a:cs typeface="Times New Roman"/>
              </a:rPr>
              <a:t>of microbial fermentation with metabolically engineered </a:t>
            </a:r>
            <a:r>
              <a:rPr dirty="0" sz="1600" spc="-5" i="1">
                <a:latin typeface="Times New Roman"/>
                <a:cs typeface="Times New Roman"/>
              </a:rPr>
              <a:t>E. </a:t>
            </a:r>
            <a:r>
              <a:rPr dirty="0" sz="1600" i="1">
                <a:latin typeface="Times New Roman"/>
                <a:cs typeface="Times New Roman"/>
              </a:rPr>
              <a:t>coli </a:t>
            </a:r>
            <a:r>
              <a:rPr dirty="0" sz="1600">
                <a:latin typeface="Times New Roman"/>
                <a:cs typeface="Times New Roman"/>
              </a:rPr>
              <a:t>enhances the productivity 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yield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from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 biomass.</a:t>
            </a:r>
            <a:endParaRPr sz="16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50000"/>
              </a:lnSpc>
              <a:buChar char="-"/>
              <a:tabLst>
                <a:tab pos="355600" algn="l"/>
              </a:tabLst>
            </a:pPr>
            <a:r>
              <a:rPr dirty="0" sz="1600">
                <a:latin typeface="Times New Roman"/>
                <a:cs typeface="Times New Roman"/>
              </a:rPr>
              <a:t>Part of the continuous improvement a design of experiment </a:t>
            </a:r>
            <a:r>
              <a:rPr dirty="0" sz="1600" spc="-5">
                <a:latin typeface="Times New Roman"/>
                <a:cs typeface="Times New Roman"/>
              </a:rPr>
              <a:t>is </a:t>
            </a:r>
            <a:r>
              <a:rPr dirty="0" sz="1600">
                <a:latin typeface="Times New Roman"/>
                <a:cs typeface="Times New Roman"/>
              </a:rPr>
              <a:t>established </a:t>
            </a:r>
            <a:r>
              <a:rPr dirty="0" sz="1600" spc="-5">
                <a:latin typeface="Times New Roman"/>
                <a:cs typeface="Times New Roman"/>
              </a:rPr>
              <a:t>and </a:t>
            </a:r>
            <a:r>
              <a:rPr dirty="0" sz="1600">
                <a:latin typeface="Times New Roman"/>
                <a:cs typeface="Times New Roman"/>
              </a:rPr>
              <a:t>defined </a:t>
            </a:r>
            <a:r>
              <a:rPr dirty="0" sz="1600" spc="-5">
                <a:latin typeface="Times New Roman"/>
                <a:cs typeface="Times New Roman"/>
              </a:rPr>
              <a:t>to </a:t>
            </a:r>
            <a:r>
              <a:rPr dirty="0" sz="1600">
                <a:latin typeface="Times New Roman"/>
                <a:cs typeface="Times New Roman"/>
              </a:rPr>
              <a:t>formulate an 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adequate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recipe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fermentation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understand</a:t>
            </a:r>
            <a:r>
              <a:rPr dirty="0" sz="1600">
                <a:latin typeface="Times New Roman"/>
                <a:cs typeface="Times New Roman"/>
              </a:rPr>
              <a:t> and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confirm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robustness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repeatability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 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industrial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scale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production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 biofuel.</a:t>
            </a:r>
            <a:endParaRPr sz="16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50000"/>
              </a:lnSpc>
              <a:buChar char="-"/>
              <a:tabLst>
                <a:tab pos="355600" algn="l"/>
              </a:tabLst>
            </a:pPr>
            <a:r>
              <a:rPr dirty="0" sz="1600">
                <a:latin typeface="Times New Roman"/>
                <a:cs typeface="Times New Roman"/>
              </a:rPr>
              <a:t>it would be ideal </a:t>
            </a:r>
            <a:r>
              <a:rPr dirty="0" sz="1600" spc="-5">
                <a:latin typeface="Times New Roman"/>
                <a:cs typeface="Times New Roman"/>
              </a:rPr>
              <a:t>to </a:t>
            </a:r>
            <a:r>
              <a:rPr dirty="0" sz="1600">
                <a:latin typeface="Times New Roman"/>
                <a:cs typeface="Times New Roman"/>
              </a:rPr>
              <a:t>identify the elements through additional research </a:t>
            </a:r>
            <a:r>
              <a:rPr dirty="0" sz="1600" spc="-5">
                <a:latin typeface="Times New Roman"/>
                <a:cs typeface="Times New Roman"/>
              </a:rPr>
              <a:t>to </a:t>
            </a:r>
            <a:r>
              <a:rPr dirty="0" sz="1600">
                <a:latin typeface="Times New Roman"/>
                <a:cs typeface="Times New Roman"/>
              </a:rPr>
              <a:t>determine scientific strategy 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 experimental design </a:t>
            </a:r>
            <a:r>
              <a:rPr dirty="0" sz="1600" spc="-5">
                <a:latin typeface="Times New Roman"/>
                <a:cs typeface="Times New Roman"/>
              </a:rPr>
              <a:t>for </a:t>
            </a:r>
            <a:r>
              <a:rPr dirty="0" sz="1600">
                <a:latin typeface="Times New Roman"/>
                <a:cs typeface="Times New Roman"/>
              </a:rPr>
              <a:t>an </a:t>
            </a:r>
            <a:r>
              <a:rPr dirty="0" sz="1600" spc="-5">
                <a:latin typeface="Times New Roman"/>
                <a:cs typeface="Times New Roman"/>
              </a:rPr>
              <a:t>efficient </a:t>
            </a:r>
            <a:r>
              <a:rPr dirty="0" sz="1600">
                <a:latin typeface="Times New Roman"/>
                <a:cs typeface="Times New Roman"/>
              </a:rPr>
              <a:t>fermentation for industrial scale processes with modification 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conditioning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strain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maximizing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yield 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biofuel.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LTA STUDIO</dc:creator>
  <dc:title>Screening of Wild Strain Escherichia coli  from the Banks of Cooum River and Feasibility  Study of Biomass Utilization</dc:title>
  <dcterms:created xsi:type="dcterms:W3CDTF">2024-07-31T12:31:37Z</dcterms:created>
  <dcterms:modified xsi:type="dcterms:W3CDTF">2024-07-31T12:31:37Z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2023-12-23T00:00:00Z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2024-07-31T00:00:00Z</vt:filetime>
  </property>
</Properties>
</file>