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55" d="100"/>
          <a:sy n="155" d="100"/>
        </p:scale>
        <p:origin x="-1616" y="-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60339-D100-40B8-A242-E05ABB95C06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8FA2B-7B6E-419A-8655-762D71A86B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2000" y="1809000"/>
            <a:ext cx="5760000" cy="324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On-screen Show (4:3)</PresentationFormat>
  <Paragraphs>0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LTA STUDIO</dc:creator>
  <cp:lastModifiedBy>LTA STUDIO</cp:lastModifiedBy>
  <cp:revision>2</cp:revision>
  <dcterms:created xsi:type="dcterms:W3CDTF">2023-02-16T07:59:33Z</dcterms:created>
  <dcterms:modified xsi:type="dcterms:W3CDTF">2023-02-16T08:11:13Z</dcterms:modified>
</cp:coreProperties>
</file>