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87846" y="0"/>
            <a:ext cx="5804535" cy="6858000"/>
          </a:xfrm>
          <a:custGeom>
            <a:avLst/>
            <a:gdLst/>
            <a:ahLst/>
            <a:cxnLst/>
            <a:rect l="l" t="t" r="r" b="b"/>
            <a:pathLst>
              <a:path w="5804534" h="6858000">
                <a:moveTo>
                  <a:pt x="0" y="6858000"/>
                </a:moveTo>
                <a:lnTo>
                  <a:pt x="5804154" y="6858000"/>
                </a:lnTo>
                <a:lnTo>
                  <a:pt x="580415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353695" cy="6858000"/>
          </a:xfrm>
          <a:custGeom>
            <a:avLst/>
            <a:gdLst/>
            <a:ahLst/>
            <a:cxnLst/>
            <a:rect l="l" t="t" r="r" b="b"/>
            <a:pathLst>
              <a:path w="353695" h="6858000">
                <a:moveTo>
                  <a:pt x="0" y="6858000"/>
                </a:moveTo>
                <a:lnTo>
                  <a:pt x="353568" y="6858000"/>
                </a:lnTo>
                <a:lnTo>
                  <a:pt x="35356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68A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8" y="0"/>
            <a:ext cx="6034278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262" y="2735834"/>
            <a:ext cx="11809475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54200" cy="1752600"/>
          </a:xfrm>
          <a:custGeom>
            <a:avLst/>
            <a:gdLst/>
            <a:ahLst/>
            <a:cxnLst/>
            <a:rect l="l" t="t" r="r" b="b"/>
            <a:pathLst>
              <a:path w="1854200" h="1752600">
                <a:moveTo>
                  <a:pt x="1853945" y="0"/>
                </a:moveTo>
                <a:lnTo>
                  <a:pt x="0" y="0"/>
                </a:lnTo>
                <a:lnTo>
                  <a:pt x="0" y="1752600"/>
                </a:lnTo>
                <a:lnTo>
                  <a:pt x="1853945" y="1752600"/>
                </a:lnTo>
                <a:lnTo>
                  <a:pt x="1853945" y="0"/>
                </a:lnTo>
                <a:close/>
              </a:path>
            </a:pathLst>
          </a:custGeom>
          <a:solidFill>
            <a:srgbClr val="5268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338054" y="5122924"/>
            <a:ext cx="1854200" cy="1735455"/>
          </a:xfrm>
          <a:custGeom>
            <a:avLst/>
            <a:gdLst/>
            <a:ahLst/>
            <a:cxnLst/>
            <a:rect l="l" t="t" r="r" b="b"/>
            <a:pathLst>
              <a:path w="1854200" h="1735454">
                <a:moveTo>
                  <a:pt x="1853946" y="0"/>
                </a:moveTo>
                <a:lnTo>
                  <a:pt x="0" y="0"/>
                </a:lnTo>
                <a:lnTo>
                  <a:pt x="0" y="1735072"/>
                </a:lnTo>
                <a:lnTo>
                  <a:pt x="1853946" y="1735072"/>
                </a:lnTo>
                <a:lnTo>
                  <a:pt x="1853946" y="0"/>
                </a:lnTo>
                <a:close/>
              </a:path>
            </a:pathLst>
          </a:custGeom>
          <a:solidFill>
            <a:srgbClr val="5268A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4496" y="2429255"/>
            <a:ext cx="5372100" cy="38572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0356" y="6512051"/>
            <a:ext cx="962025" cy="346075"/>
          </a:xfrm>
          <a:custGeom>
            <a:avLst/>
            <a:gdLst/>
            <a:ahLst/>
            <a:cxnLst/>
            <a:rect l="l" t="t" r="r" b="b"/>
            <a:pathLst>
              <a:path w="962025" h="346075">
                <a:moveTo>
                  <a:pt x="961644" y="0"/>
                </a:moveTo>
                <a:lnTo>
                  <a:pt x="0" y="0"/>
                </a:lnTo>
                <a:lnTo>
                  <a:pt x="0" y="345948"/>
                </a:lnTo>
                <a:lnTo>
                  <a:pt x="961644" y="345948"/>
                </a:lnTo>
                <a:lnTo>
                  <a:pt x="961644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60604"/>
            <a:ext cx="300355" cy="755650"/>
          </a:xfrm>
          <a:custGeom>
            <a:avLst/>
            <a:gdLst/>
            <a:ahLst/>
            <a:cxnLst/>
            <a:rect l="l" t="t" r="r" b="b"/>
            <a:pathLst>
              <a:path w="300355" h="755650">
                <a:moveTo>
                  <a:pt x="300228" y="0"/>
                </a:moveTo>
                <a:lnTo>
                  <a:pt x="0" y="0"/>
                </a:lnTo>
                <a:lnTo>
                  <a:pt x="0" y="755142"/>
                </a:lnTo>
                <a:lnTo>
                  <a:pt x="300228" y="755142"/>
                </a:lnTo>
                <a:lnTo>
                  <a:pt x="300228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2571" y="361950"/>
            <a:ext cx="7626857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85016" y="6609588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8957" y="2735834"/>
            <a:ext cx="53517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69390">
              <a:lnSpc>
                <a:spcPct val="100000"/>
              </a:lnSpc>
              <a:spcBef>
                <a:spcPts val="100"/>
              </a:spcBef>
            </a:pPr>
            <a:r>
              <a:rPr dirty="0" sz="3600" spc="-615" b="1">
                <a:solidFill>
                  <a:srgbClr val="FFFFFF"/>
                </a:solidFill>
                <a:latin typeface="Tahoma"/>
                <a:cs typeface="Tahoma"/>
              </a:rPr>
              <a:t>Best</a:t>
            </a:r>
            <a:r>
              <a:rPr dirty="0" sz="3600" spc="-3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500" b="1">
                <a:solidFill>
                  <a:srgbClr val="FFFFFF"/>
                </a:solidFill>
                <a:latin typeface="Tahoma"/>
                <a:cs typeface="Tahoma"/>
              </a:rPr>
              <a:t>Practi</a:t>
            </a:r>
            <a:r>
              <a:rPr dirty="0" sz="3600" spc="-550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3600" spc="-445" b="1">
                <a:solidFill>
                  <a:srgbClr val="FFFFFF"/>
                </a:solidFill>
                <a:latin typeface="Tahoma"/>
                <a:cs typeface="Tahoma"/>
              </a:rPr>
              <a:t>es  </a:t>
            </a:r>
            <a:r>
              <a:rPr dirty="0" sz="3600" spc="-765" b="1">
                <a:solidFill>
                  <a:srgbClr val="FFFFFF"/>
                </a:solidFill>
                <a:latin typeface="Tahoma"/>
                <a:cs typeface="Tahoma"/>
              </a:rPr>
              <a:t>Improve</a:t>
            </a:r>
            <a:r>
              <a:rPr dirty="0" sz="3600" spc="-1200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3600" spc="-680" b="1">
                <a:solidFill>
                  <a:srgbClr val="FFFFFF"/>
                </a:solidFill>
                <a:latin typeface="Tahoma"/>
                <a:cs typeface="Tahoma"/>
              </a:rPr>
              <a:t>ent</a:t>
            </a:r>
            <a:r>
              <a:rPr dirty="0" sz="3600" spc="-3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750" b="1">
                <a:solidFill>
                  <a:srgbClr val="FFFFFF"/>
                </a:solidFill>
                <a:latin typeface="Tahoma"/>
                <a:cs typeface="Tahoma"/>
              </a:rPr>
              <a:t>Tea</a:t>
            </a:r>
            <a:r>
              <a:rPr dirty="0" sz="3600" spc="-1180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3600" spc="-3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745" b="1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dirty="0" sz="3600" spc="-3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615" b="1">
                <a:solidFill>
                  <a:srgbClr val="FFFFFF"/>
                </a:solidFill>
                <a:latin typeface="Tahoma"/>
                <a:cs typeface="Tahoma"/>
              </a:rPr>
              <a:t>Cost</a:t>
            </a:r>
            <a:r>
              <a:rPr dirty="0" sz="3600" spc="-3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775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3600" spc="-73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3600" spc="-545" b="1">
                <a:solidFill>
                  <a:srgbClr val="FFFFFF"/>
                </a:solidFill>
                <a:latin typeface="Tahoma"/>
                <a:cs typeface="Tahoma"/>
              </a:rPr>
              <a:t>ntrol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44764" y="4176014"/>
            <a:ext cx="240347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8780" marR="5080" indent="-386715">
              <a:lnSpc>
                <a:spcPct val="100000"/>
              </a:lnSpc>
              <a:spcBef>
                <a:spcPts val="95"/>
              </a:spcBef>
            </a:pPr>
            <a:r>
              <a:rPr dirty="0" sz="2000" spc="-380" b="1">
                <a:solidFill>
                  <a:srgbClr val="FFFFFF"/>
                </a:solidFill>
                <a:latin typeface="Tahoma"/>
                <a:cs typeface="Tahoma"/>
              </a:rPr>
              <a:t>Plan</a:t>
            </a:r>
            <a:r>
              <a:rPr dirty="0" sz="2000" spc="-285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000" spc="-1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360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z="2000" spc="-1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48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000" spc="-330" b="1">
                <a:solidFill>
                  <a:srgbClr val="FFFFFF"/>
                </a:solidFill>
                <a:latin typeface="Tahoma"/>
                <a:cs typeface="Tahoma"/>
              </a:rPr>
              <a:t>ntoli</a:t>
            </a:r>
            <a:r>
              <a:rPr dirty="0" sz="2000" spc="-455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2000" spc="-1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400" b="1">
                <a:solidFill>
                  <a:srgbClr val="FFFFFF"/>
                </a:solidFill>
                <a:latin typeface="Tahoma"/>
                <a:cs typeface="Tahoma"/>
              </a:rPr>
              <a:t>Chennai</a:t>
            </a:r>
            <a:r>
              <a:rPr dirty="0" sz="2000" spc="-1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365" b="1">
                <a:solidFill>
                  <a:srgbClr val="FFFFFF"/>
                </a:solidFill>
                <a:latin typeface="Tahoma"/>
                <a:cs typeface="Tahoma"/>
              </a:rPr>
              <a:t>India  </a:t>
            </a:r>
            <a:r>
              <a:rPr dirty="0" sz="2000" spc="-420" b="1">
                <a:solidFill>
                  <a:srgbClr val="FFFFFF"/>
                </a:solidFill>
                <a:latin typeface="Tahoma"/>
                <a:cs typeface="Tahoma"/>
              </a:rPr>
              <a:t>Dat</a:t>
            </a:r>
            <a:r>
              <a:rPr dirty="0" sz="2000" spc="-41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000" spc="2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360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z="2000" spc="-1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330" b="1">
                <a:solidFill>
                  <a:srgbClr val="FFFFFF"/>
                </a:solidFill>
                <a:latin typeface="Tahoma"/>
                <a:cs typeface="Tahoma"/>
              </a:rPr>
              <a:t>22.</a:t>
            </a:r>
            <a:r>
              <a:rPr dirty="0" sz="2000" spc="-409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dirty="0" sz="2000" spc="-345" b="1">
                <a:solidFill>
                  <a:srgbClr val="FFFFFF"/>
                </a:solidFill>
                <a:latin typeface="Tahoma"/>
                <a:cs typeface="Tahoma"/>
              </a:rPr>
              <a:t>5.20</a:t>
            </a:r>
            <a:r>
              <a:rPr dirty="0" sz="2000" spc="-385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dirty="0" sz="2000" spc="-355" b="1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98854" y="1176718"/>
            <a:ext cx="3522345" cy="1229995"/>
            <a:chOff x="7598854" y="1176718"/>
            <a:chExt cx="3522345" cy="1229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4008" y="1261871"/>
              <a:ext cx="3359657" cy="10652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3142" y="1191005"/>
              <a:ext cx="3493770" cy="1201420"/>
            </a:xfrm>
            <a:custGeom>
              <a:avLst/>
              <a:gdLst/>
              <a:ahLst/>
              <a:cxnLst/>
              <a:rect l="l" t="t" r="r" b="b"/>
              <a:pathLst>
                <a:path w="3493770" h="1201420">
                  <a:moveTo>
                    <a:pt x="0" y="1200912"/>
                  </a:moveTo>
                  <a:lnTo>
                    <a:pt x="3493770" y="1200912"/>
                  </a:lnTo>
                  <a:lnTo>
                    <a:pt x="3493770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3787775"/>
            <a:chOff x="0" y="0"/>
            <a:chExt cx="12192000" cy="3787775"/>
          </a:xfrm>
        </p:grpSpPr>
        <p:sp>
          <p:nvSpPr>
            <p:cNvPr id="3" name="object 3"/>
            <p:cNvSpPr/>
            <p:nvPr/>
          </p:nvSpPr>
          <p:spPr>
            <a:xfrm>
              <a:off x="0" y="2848355"/>
              <a:ext cx="12192000" cy="939165"/>
            </a:xfrm>
            <a:custGeom>
              <a:avLst/>
              <a:gdLst/>
              <a:ahLst/>
              <a:cxnLst/>
              <a:rect l="l" t="t" r="r" b="b"/>
              <a:pathLst>
                <a:path w="12192000" h="939164">
                  <a:moveTo>
                    <a:pt x="0" y="939164"/>
                  </a:moveTo>
                  <a:lnTo>
                    <a:pt x="12192000" y="93916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39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2848610"/>
            </a:xfrm>
            <a:custGeom>
              <a:avLst/>
              <a:gdLst/>
              <a:ahLst/>
              <a:cxnLst/>
              <a:rect l="l" t="t" r="r" b="b"/>
              <a:pathLst>
                <a:path w="12192000" h="2848610">
                  <a:moveTo>
                    <a:pt x="12192000" y="0"/>
                  </a:moveTo>
                  <a:lnTo>
                    <a:pt x="0" y="0"/>
                  </a:lnTo>
                  <a:lnTo>
                    <a:pt x="0" y="2848355"/>
                  </a:lnTo>
                  <a:lnTo>
                    <a:pt x="12192000" y="28483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276A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723116" y="6622288"/>
            <a:ext cx="774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5968" y="232536"/>
            <a:ext cx="12204700" cy="6632575"/>
            <a:chOff x="-5968" y="232536"/>
            <a:chExt cx="12204700" cy="6632575"/>
          </a:xfrm>
        </p:grpSpPr>
        <p:sp>
          <p:nvSpPr>
            <p:cNvPr id="7" name="object 7"/>
            <p:cNvSpPr/>
            <p:nvPr/>
          </p:nvSpPr>
          <p:spPr>
            <a:xfrm>
              <a:off x="381" y="3787520"/>
              <a:ext cx="12192000" cy="3070860"/>
            </a:xfrm>
            <a:custGeom>
              <a:avLst/>
              <a:gdLst/>
              <a:ahLst/>
              <a:cxnLst/>
              <a:rect l="l" t="t" r="r" b="b"/>
              <a:pathLst>
                <a:path w="12192000" h="3070859">
                  <a:moveTo>
                    <a:pt x="12192000" y="0"/>
                  </a:moveTo>
                  <a:lnTo>
                    <a:pt x="0" y="0"/>
                  </a:lnTo>
                  <a:lnTo>
                    <a:pt x="0" y="3070860"/>
                  </a:lnTo>
                  <a:lnTo>
                    <a:pt x="12192000" y="30708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C8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1" y="3787520"/>
              <a:ext cx="12192000" cy="3070860"/>
            </a:xfrm>
            <a:custGeom>
              <a:avLst/>
              <a:gdLst/>
              <a:ahLst/>
              <a:cxnLst/>
              <a:rect l="l" t="t" r="r" b="b"/>
              <a:pathLst>
                <a:path w="12192000" h="3070859">
                  <a:moveTo>
                    <a:pt x="0" y="3070860"/>
                  </a:moveTo>
                  <a:lnTo>
                    <a:pt x="12192000" y="307086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070860"/>
                  </a:lnTo>
                  <a:close/>
                </a:path>
              </a:pathLst>
            </a:custGeom>
            <a:ln w="12700">
              <a:solidFill>
                <a:srgbClr val="1D5F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7946" y="238886"/>
              <a:ext cx="11480800" cy="6343650"/>
            </a:xfrm>
            <a:custGeom>
              <a:avLst/>
              <a:gdLst/>
              <a:ahLst/>
              <a:cxnLst/>
              <a:rect l="l" t="t" r="r" b="b"/>
              <a:pathLst>
                <a:path w="11480800" h="6343650">
                  <a:moveTo>
                    <a:pt x="11480292" y="0"/>
                  </a:moveTo>
                  <a:lnTo>
                    <a:pt x="0" y="0"/>
                  </a:lnTo>
                  <a:lnTo>
                    <a:pt x="0" y="6343650"/>
                  </a:lnTo>
                  <a:lnTo>
                    <a:pt x="11480292" y="6343650"/>
                  </a:lnTo>
                  <a:lnTo>
                    <a:pt x="11480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7946" y="238886"/>
              <a:ext cx="11480800" cy="6343650"/>
            </a:xfrm>
            <a:custGeom>
              <a:avLst/>
              <a:gdLst/>
              <a:ahLst/>
              <a:cxnLst/>
              <a:rect l="l" t="t" r="r" b="b"/>
              <a:pathLst>
                <a:path w="11480800" h="6343650">
                  <a:moveTo>
                    <a:pt x="0" y="6343650"/>
                  </a:moveTo>
                  <a:lnTo>
                    <a:pt x="11480292" y="6343650"/>
                  </a:lnTo>
                  <a:lnTo>
                    <a:pt x="11480292" y="0"/>
                  </a:lnTo>
                  <a:lnTo>
                    <a:pt x="0" y="0"/>
                  </a:lnTo>
                  <a:lnTo>
                    <a:pt x="0" y="6343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50644" y="2413635"/>
              <a:ext cx="4605655" cy="1929130"/>
            </a:xfrm>
            <a:custGeom>
              <a:avLst/>
              <a:gdLst/>
              <a:ahLst/>
              <a:cxnLst/>
              <a:rect l="l" t="t" r="r" b="b"/>
              <a:pathLst>
                <a:path w="4605655" h="1929129">
                  <a:moveTo>
                    <a:pt x="0" y="1928621"/>
                  </a:moveTo>
                  <a:lnTo>
                    <a:pt x="4605528" y="1928621"/>
                  </a:lnTo>
                </a:path>
                <a:path w="4605655" h="1929129">
                  <a:moveTo>
                    <a:pt x="0" y="1446276"/>
                  </a:moveTo>
                  <a:lnTo>
                    <a:pt x="4605528" y="1446276"/>
                  </a:lnTo>
                </a:path>
                <a:path w="4605655" h="1929129">
                  <a:moveTo>
                    <a:pt x="0" y="964691"/>
                  </a:moveTo>
                  <a:lnTo>
                    <a:pt x="4605528" y="964691"/>
                  </a:lnTo>
                </a:path>
                <a:path w="4605655" h="1929129">
                  <a:moveTo>
                    <a:pt x="0" y="482345"/>
                  </a:moveTo>
                  <a:lnTo>
                    <a:pt x="4605528" y="482345"/>
                  </a:lnTo>
                </a:path>
                <a:path w="4605655" h="1929129">
                  <a:moveTo>
                    <a:pt x="0" y="0"/>
                  </a:moveTo>
                  <a:lnTo>
                    <a:pt x="4605528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8423" y="2654045"/>
              <a:ext cx="1258023" cy="21800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1188" y="3840517"/>
              <a:ext cx="1258023" cy="9936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6335" y="2692907"/>
              <a:ext cx="1151382" cy="21320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9100" y="3879341"/>
              <a:ext cx="1151381" cy="94564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50644" y="4824602"/>
              <a:ext cx="4605655" cy="0"/>
            </a:xfrm>
            <a:custGeom>
              <a:avLst/>
              <a:gdLst/>
              <a:ahLst/>
              <a:cxnLst/>
              <a:rect l="l" t="t" r="r" b="b"/>
              <a:pathLst>
                <a:path w="4605655" h="0">
                  <a:moveTo>
                    <a:pt x="0" y="0"/>
                  </a:moveTo>
                  <a:lnTo>
                    <a:pt x="4605528" y="0"/>
                  </a:lnTo>
                </a:path>
              </a:pathLst>
            </a:custGeom>
            <a:ln w="12700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205227" y="2301239"/>
            <a:ext cx="5975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">
                <a:solidFill>
                  <a:srgbClr val="5E6476"/>
                </a:solidFill>
                <a:latin typeface="Calibri Light"/>
                <a:cs typeface="Calibri Light"/>
              </a:rPr>
              <a:t>18</a:t>
            </a:r>
            <a:r>
              <a:rPr dirty="0" sz="2000" spc="-5">
                <a:solidFill>
                  <a:srgbClr val="5E6476"/>
                </a:solidFill>
                <a:latin typeface="Calibri Light"/>
                <a:cs typeface="Calibri Light"/>
              </a:rPr>
              <a:t>.</a:t>
            </a:r>
            <a:r>
              <a:rPr dirty="0" sz="2000" spc="-25">
                <a:solidFill>
                  <a:srgbClr val="5E6476"/>
                </a:solidFill>
                <a:latin typeface="Calibri Light"/>
                <a:cs typeface="Calibri Light"/>
              </a:rPr>
              <a:t>7</a:t>
            </a:r>
            <a:r>
              <a:rPr dirty="0" sz="2000" spc="-5">
                <a:solidFill>
                  <a:srgbClr val="5E6476"/>
                </a:solidFill>
                <a:latin typeface="Calibri Light"/>
                <a:cs typeface="Calibri Light"/>
              </a:rPr>
              <a:t>1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8246" y="3487927"/>
            <a:ext cx="5975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">
                <a:solidFill>
                  <a:srgbClr val="5E6476"/>
                </a:solidFill>
                <a:latin typeface="Calibri Light"/>
                <a:cs typeface="Calibri Light"/>
              </a:rPr>
              <a:t>17</a:t>
            </a:r>
            <a:r>
              <a:rPr dirty="0" sz="2000" spc="-5">
                <a:solidFill>
                  <a:srgbClr val="5E6476"/>
                </a:solidFill>
                <a:latin typeface="Calibri Light"/>
                <a:cs typeface="Calibri Light"/>
              </a:rPr>
              <a:t>.</a:t>
            </a:r>
            <a:r>
              <a:rPr dirty="0" sz="2000" spc="-25">
                <a:solidFill>
                  <a:srgbClr val="5E6476"/>
                </a:solidFill>
                <a:latin typeface="Calibri Light"/>
                <a:cs typeface="Calibri Light"/>
              </a:rPr>
              <a:t>4</a:t>
            </a:r>
            <a:r>
              <a:rPr dirty="0" sz="2000" spc="-5">
                <a:solidFill>
                  <a:srgbClr val="5E6476"/>
                </a:solidFill>
                <a:latin typeface="Calibri Light"/>
                <a:cs typeface="Calibri Light"/>
              </a:rPr>
              <a:t>8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2431" y="4631435"/>
            <a:ext cx="4679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solidFill>
                  <a:srgbClr val="6E788B"/>
                </a:solidFill>
                <a:latin typeface="Calibri Light"/>
                <a:cs typeface="Calibri Light"/>
              </a:rPr>
              <a:t>16</a:t>
            </a:r>
            <a:r>
              <a:rPr dirty="0" sz="2000" spc="-15">
                <a:solidFill>
                  <a:srgbClr val="6E788B"/>
                </a:solidFill>
                <a:latin typeface="Calibri Light"/>
                <a:cs typeface="Calibri Light"/>
              </a:rPr>
              <a:t>.</a:t>
            </a:r>
            <a:r>
              <a:rPr dirty="0" sz="2000" spc="-5">
                <a:solidFill>
                  <a:srgbClr val="6E788B"/>
                </a:solidFill>
                <a:latin typeface="Calibri Light"/>
                <a:cs typeface="Calibri Light"/>
              </a:rPr>
              <a:t>5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9883" y="4149089"/>
            <a:ext cx="27876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solidFill>
                  <a:srgbClr val="6E788B"/>
                </a:solidFill>
                <a:latin typeface="Calibri Light"/>
                <a:cs typeface="Calibri Light"/>
              </a:rPr>
              <a:t>17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2431" y="3666744"/>
            <a:ext cx="4679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solidFill>
                  <a:srgbClr val="6E788B"/>
                </a:solidFill>
                <a:latin typeface="Calibri Light"/>
                <a:cs typeface="Calibri Light"/>
              </a:rPr>
              <a:t>17</a:t>
            </a:r>
            <a:r>
              <a:rPr dirty="0" sz="2000" spc="-15">
                <a:solidFill>
                  <a:srgbClr val="6E788B"/>
                </a:solidFill>
                <a:latin typeface="Calibri Light"/>
                <a:cs typeface="Calibri Light"/>
              </a:rPr>
              <a:t>.</a:t>
            </a:r>
            <a:r>
              <a:rPr dirty="0" sz="2000" spc="-5">
                <a:solidFill>
                  <a:srgbClr val="6E788B"/>
                </a:solidFill>
                <a:latin typeface="Calibri Light"/>
                <a:cs typeface="Calibri Light"/>
              </a:rPr>
              <a:t>5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9883" y="3184398"/>
            <a:ext cx="27876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solidFill>
                  <a:srgbClr val="6E788B"/>
                </a:solidFill>
                <a:latin typeface="Calibri Light"/>
                <a:cs typeface="Calibri Light"/>
              </a:rPr>
              <a:t>18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2431" y="2702051"/>
            <a:ext cx="4679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solidFill>
                  <a:srgbClr val="6E788B"/>
                </a:solidFill>
                <a:latin typeface="Calibri Light"/>
                <a:cs typeface="Calibri Light"/>
              </a:rPr>
              <a:t>18</a:t>
            </a:r>
            <a:r>
              <a:rPr dirty="0" sz="2000" spc="-15">
                <a:solidFill>
                  <a:srgbClr val="6E788B"/>
                </a:solidFill>
                <a:latin typeface="Calibri Light"/>
                <a:cs typeface="Calibri Light"/>
              </a:rPr>
              <a:t>.</a:t>
            </a:r>
            <a:r>
              <a:rPr dirty="0" sz="2000" spc="-5">
                <a:solidFill>
                  <a:srgbClr val="6E788B"/>
                </a:solidFill>
                <a:latin typeface="Calibri Light"/>
                <a:cs typeface="Calibri Light"/>
              </a:rPr>
              <a:t>5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9883" y="2219706"/>
            <a:ext cx="27876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solidFill>
                  <a:srgbClr val="6E788B"/>
                </a:solidFill>
                <a:latin typeface="Calibri Light"/>
                <a:cs typeface="Calibri Light"/>
              </a:rPr>
              <a:t>19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36977" y="4961635"/>
            <a:ext cx="5314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solidFill>
                  <a:srgbClr val="6E788B"/>
                </a:solidFill>
                <a:latin typeface="Calibri Light"/>
                <a:cs typeface="Calibri Light"/>
              </a:rPr>
              <a:t>2022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9741" y="4961635"/>
            <a:ext cx="5314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5">
                <a:solidFill>
                  <a:srgbClr val="6E788B"/>
                </a:solidFill>
                <a:latin typeface="Calibri Light"/>
                <a:cs typeface="Calibri Light"/>
              </a:rPr>
              <a:t>2023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330702" y="505968"/>
            <a:ext cx="5744845" cy="3014345"/>
            <a:chOff x="3330702" y="505968"/>
            <a:chExt cx="5744845" cy="3014345"/>
          </a:xfrm>
        </p:grpSpPr>
        <p:sp>
          <p:nvSpPr>
            <p:cNvPr id="28" name="object 28"/>
            <p:cNvSpPr/>
            <p:nvPr/>
          </p:nvSpPr>
          <p:spPr>
            <a:xfrm>
              <a:off x="3330702" y="2664713"/>
              <a:ext cx="1470660" cy="855980"/>
            </a:xfrm>
            <a:custGeom>
              <a:avLst/>
              <a:gdLst/>
              <a:ahLst/>
              <a:cxnLst/>
              <a:rect l="l" t="t" r="r" b="b"/>
              <a:pathLst>
                <a:path w="1470660" h="855979">
                  <a:moveTo>
                    <a:pt x="1307225" y="795376"/>
                  </a:moveTo>
                  <a:lnTo>
                    <a:pt x="1278889" y="845058"/>
                  </a:lnTo>
                  <a:lnTo>
                    <a:pt x="1470278" y="855472"/>
                  </a:lnTo>
                  <a:lnTo>
                    <a:pt x="1439580" y="809498"/>
                  </a:lnTo>
                  <a:lnTo>
                    <a:pt x="1331976" y="809498"/>
                  </a:lnTo>
                  <a:lnTo>
                    <a:pt x="1307225" y="795376"/>
                  </a:lnTo>
                  <a:close/>
                </a:path>
                <a:path w="1470660" h="855979">
                  <a:moveTo>
                    <a:pt x="1335544" y="745722"/>
                  </a:moveTo>
                  <a:lnTo>
                    <a:pt x="1307225" y="795376"/>
                  </a:lnTo>
                  <a:lnTo>
                    <a:pt x="1331976" y="809498"/>
                  </a:lnTo>
                  <a:lnTo>
                    <a:pt x="1360297" y="759840"/>
                  </a:lnTo>
                  <a:lnTo>
                    <a:pt x="1335544" y="745722"/>
                  </a:lnTo>
                  <a:close/>
                </a:path>
                <a:path w="1470660" h="855979">
                  <a:moveTo>
                    <a:pt x="1363852" y="696087"/>
                  </a:moveTo>
                  <a:lnTo>
                    <a:pt x="1335544" y="745722"/>
                  </a:lnTo>
                  <a:lnTo>
                    <a:pt x="1360297" y="759840"/>
                  </a:lnTo>
                  <a:lnTo>
                    <a:pt x="1331976" y="809498"/>
                  </a:lnTo>
                  <a:lnTo>
                    <a:pt x="1439580" y="809498"/>
                  </a:lnTo>
                  <a:lnTo>
                    <a:pt x="1363852" y="696087"/>
                  </a:lnTo>
                  <a:close/>
                </a:path>
                <a:path w="1470660" h="855979">
                  <a:moveTo>
                    <a:pt x="28194" y="0"/>
                  </a:moveTo>
                  <a:lnTo>
                    <a:pt x="0" y="49530"/>
                  </a:lnTo>
                  <a:lnTo>
                    <a:pt x="1307225" y="795376"/>
                  </a:lnTo>
                  <a:lnTo>
                    <a:pt x="1335544" y="745722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7374" y="505968"/>
              <a:ext cx="5447919" cy="55092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690116" y="5675884"/>
            <a:ext cx="22853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Sales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drop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6.5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751446" y="2722816"/>
            <a:ext cx="4864100" cy="2124075"/>
            <a:chOff x="6751446" y="2722816"/>
            <a:chExt cx="4864100" cy="2124075"/>
          </a:xfrm>
        </p:grpSpPr>
        <p:sp>
          <p:nvSpPr>
            <p:cNvPr id="32" name="object 32"/>
            <p:cNvSpPr/>
            <p:nvPr/>
          </p:nvSpPr>
          <p:spPr>
            <a:xfrm>
              <a:off x="6757796" y="2727579"/>
              <a:ext cx="4851400" cy="1582420"/>
            </a:xfrm>
            <a:custGeom>
              <a:avLst/>
              <a:gdLst/>
              <a:ahLst/>
              <a:cxnLst/>
              <a:rect l="l" t="t" r="r" b="b"/>
              <a:pathLst>
                <a:path w="4851400" h="1582420">
                  <a:moveTo>
                    <a:pt x="0" y="1581912"/>
                  </a:moveTo>
                  <a:lnTo>
                    <a:pt x="4850892" y="1581912"/>
                  </a:lnTo>
                </a:path>
                <a:path w="4851400" h="1582420">
                  <a:moveTo>
                    <a:pt x="0" y="1054608"/>
                  </a:moveTo>
                  <a:lnTo>
                    <a:pt x="4850892" y="1054608"/>
                  </a:lnTo>
                </a:path>
                <a:path w="4851400" h="1582420">
                  <a:moveTo>
                    <a:pt x="0" y="527304"/>
                  </a:moveTo>
                  <a:lnTo>
                    <a:pt x="4850892" y="527304"/>
                  </a:lnTo>
                </a:path>
                <a:path w="4851400" h="1582420">
                  <a:moveTo>
                    <a:pt x="0" y="0"/>
                  </a:moveTo>
                  <a:lnTo>
                    <a:pt x="4850892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6055" y="3669842"/>
              <a:ext cx="1319022" cy="117647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31501" y="2825496"/>
              <a:ext cx="1319022" cy="202082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3967" y="3708654"/>
              <a:ext cx="1212342" cy="11285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89413" y="2864358"/>
              <a:ext cx="1212342" cy="197281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757796" y="4836795"/>
              <a:ext cx="4851400" cy="0"/>
            </a:xfrm>
            <a:custGeom>
              <a:avLst/>
              <a:gdLst/>
              <a:ahLst/>
              <a:cxnLst/>
              <a:rect l="l" t="t" r="r" b="b"/>
              <a:pathLst>
                <a:path w="4851400" h="0">
                  <a:moveTo>
                    <a:pt x="0" y="0"/>
                  </a:moveTo>
                  <a:lnTo>
                    <a:pt x="4850892" y="0"/>
                  </a:lnTo>
                </a:path>
              </a:pathLst>
            </a:custGeom>
            <a:ln w="12700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7758938" y="3349244"/>
            <a:ext cx="426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E6476"/>
                </a:solidFill>
                <a:latin typeface="Calibri Light"/>
                <a:cs typeface="Calibri Light"/>
              </a:rPr>
              <a:t>1</a:t>
            </a:r>
            <a:r>
              <a:rPr dirty="0" sz="1800">
                <a:solidFill>
                  <a:srgbClr val="5E6476"/>
                </a:solidFill>
                <a:latin typeface="Calibri Light"/>
                <a:cs typeface="Calibri Light"/>
              </a:rPr>
              <a:t>.</a:t>
            </a:r>
            <a:r>
              <a:rPr dirty="0" sz="1800" spc="-20">
                <a:solidFill>
                  <a:srgbClr val="5E6476"/>
                </a:solidFill>
                <a:latin typeface="Calibri Light"/>
                <a:cs typeface="Calibri Light"/>
              </a:rPr>
              <a:t>0</a:t>
            </a:r>
            <a:r>
              <a:rPr dirty="0" sz="1800">
                <a:solidFill>
                  <a:srgbClr val="5E6476"/>
                </a:solidFill>
                <a:latin typeface="Calibri Light"/>
                <a:cs typeface="Calibri Light"/>
              </a:rPr>
              <a:t>7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184383" y="2505455"/>
            <a:ext cx="426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E6476"/>
                </a:solidFill>
                <a:latin typeface="Calibri Light"/>
                <a:cs typeface="Calibri Light"/>
              </a:rPr>
              <a:t>1</a:t>
            </a:r>
            <a:r>
              <a:rPr dirty="0" sz="1800">
                <a:solidFill>
                  <a:srgbClr val="5E6476"/>
                </a:solidFill>
                <a:latin typeface="Calibri Light"/>
                <a:cs typeface="Calibri Light"/>
              </a:rPr>
              <a:t>.</a:t>
            </a:r>
            <a:r>
              <a:rPr dirty="0" sz="1800" spc="-20">
                <a:solidFill>
                  <a:srgbClr val="5E6476"/>
                </a:solidFill>
                <a:latin typeface="Calibri Light"/>
                <a:cs typeface="Calibri Light"/>
              </a:rPr>
              <a:t>8</a:t>
            </a:r>
            <a:r>
              <a:rPr dirty="0" sz="1800">
                <a:solidFill>
                  <a:srgbClr val="5E6476"/>
                </a:solidFill>
                <a:latin typeface="Calibri Light"/>
                <a:cs typeface="Calibri Light"/>
              </a:rPr>
              <a:t>7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19596" y="4661916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E788B"/>
                </a:solidFill>
                <a:latin typeface="Calibri Light"/>
                <a:cs typeface="Calibri Light"/>
              </a:rPr>
              <a:t>0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50940" y="4134611"/>
            <a:ext cx="309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6E788B"/>
                </a:solidFill>
                <a:latin typeface="Calibri Light"/>
                <a:cs typeface="Calibri Light"/>
              </a:rPr>
              <a:t>0</a:t>
            </a:r>
            <a:r>
              <a:rPr dirty="0" sz="1800" spc="-10">
                <a:solidFill>
                  <a:srgbClr val="6E788B"/>
                </a:solidFill>
                <a:latin typeface="Calibri Light"/>
                <a:cs typeface="Calibri Light"/>
              </a:rPr>
              <a:t>.</a:t>
            </a:r>
            <a:r>
              <a:rPr dirty="0" sz="1800">
                <a:solidFill>
                  <a:srgbClr val="6E788B"/>
                </a:solidFill>
                <a:latin typeface="Calibri Light"/>
                <a:cs typeface="Calibri Light"/>
              </a:rPr>
              <a:t>5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19596" y="3607054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E788B"/>
                </a:solidFill>
                <a:latin typeface="Calibri Light"/>
                <a:cs typeface="Calibri Light"/>
              </a:rPr>
              <a:t>1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50940" y="3079750"/>
            <a:ext cx="309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6E788B"/>
                </a:solidFill>
                <a:latin typeface="Calibri Light"/>
                <a:cs typeface="Calibri Light"/>
              </a:rPr>
              <a:t>1</a:t>
            </a:r>
            <a:r>
              <a:rPr dirty="0" sz="1800" spc="-10">
                <a:solidFill>
                  <a:srgbClr val="6E788B"/>
                </a:solidFill>
                <a:latin typeface="Calibri Light"/>
                <a:cs typeface="Calibri Light"/>
              </a:rPr>
              <a:t>.</a:t>
            </a:r>
            <a:r>
              <a:rPr dirty="0" sz="1800">
                <a:solidFill>
                  <a:srgbClr val="6E788B"/>
                </a:solidFill>
                <a:latin typeface="Calibri Light"/>
                <a:cs typeface="Calibri Light"/>
              </a:rPr>
              <a:t>5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19596" y="2552191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E788B"/>
                </a:solidFill>
                <a:latin typeface="Calibri Light"/>
                <a:cs typeface="Calibri Light"/>
              </a:rPr>
              <a:t>2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30743" y="4959095"/>
            <a:ext cx="4832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6E788B"/>
                </a:solidFill>
                <a:latin typeface="Calibri Light"/>
                <a:cs typeface="Calibri Light"/>
              </a:rPr>
              <a:t>2</a:t>
            </a:r>
            <a:r>
              <a:rPr dirty="0" sz="1800" spc="-15">
                <a:solidFill>
                  <a:srgbClr val="6E788B"/>
                </a:solidFill>
                <a:latin typeface="Calibri Light"/>
                <a:cs typeface="Calibri Light"/>
              </a:rPr>
              <a:t>0</a:t>
            </a:r>
            <a:r>
              <a:rPr dirty="0" sz="1800" spc="-20">
                <a:solidFill>
                  <a:srgbClr val="6E788B"/>
                </a:solidFill>
                <a:latin typeface="Calibri Light"/>
                <a:cs typeface="Calibri Light"/>
              </a:rPr>
              <a:t>2</a:t>
            </a:r>
            <a:r>
              <a:rPr dirty="0" sz="1800">
                <a:solidFill>
                  <a:srgbClr val="6E788B"/>
                </a:solidFill>
                <a:latin typeface="Calibri Light"/>
                <a:cs typeface="Calibri Light"/>
              </a:rPr>
              <a:t>2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56190" y="4959095"/>
            <a:ext cx="4832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6E788B"/>
                </a:solidFill>
                <a:latin typeface="Calibri Light"/>
                <a:cs typeface="Calibri Light"/>
              </a:rPr>
              <a:t>2</a:t>
            </a:r>
            <a:r>
              <a:rPr dirty="0" sz="1800" spc="-15">
                <a:solidFill>
                  <a:srgbClr val="6E788B"/>
                </a:solidFill>
                <a:latin typeface="Calibri Light"/>
                <a:cs typeface="Calibri Light"/>
              </a:rPr>
              <a:t>0</a:t>
            </a:r>
            <a:r>
              <a:rPr dirty="0" sz="1800" spc="-20">
                <a:solidFill>
                  <a:srgbClr val="6E788B"/>
                </a:solidFill>
                <a:latin typeface="Calibri Light"/>
                <a:cs typeface="Calibri Light"/>
              </a:rPr>
              <a:t>2</a:t>
            </a:r>
            <a:r>
              <a:rPr dirty="0" sz="1800">
                <a:solidFill>
                  <a:srgbClr val="6E788B"/>
                </a:solidFill>
                <a:latin typeface="Calibri Light"/>
                <a:cs typeface="Calibri Light"/>
              </a:rPr>
              <a:t>3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461756" y="2453258"/>
            <a:ext cx="1601470" cy="1016635"/>
          </a:xfrm>
          <a:custGeom>
            <a:avLst/>
            <a:gdLst/>
            <a:ahLst/>
            <a:cxnLst/>
            <a:rect l="l" t="t" r="r" b="b"/>
            <a:pathLst>
              <a:path w="1601470" h="1016635">
                <a:moveTo>
                  <a:pt x="1440762" y="66683"/>
                </a:moveTo>
                <a:lnTo>
                  <a:pt x="0" y="967613"/>
                </a:lnTo>
                <a:lnTo>
                  <a:pt x="30225" y="1016126"/>
                </a:lnTo>
                <a:lnTo>
                  <a:pt x="1471016" y="115133"/>
                </a:lnTo>
                <a:lnTo>
                  <a:pt x="1440762" y="66683"/>
                </a:lnTo>
                <a:close/>
              </a:path>
              <a:path w="1601470" h="1016635">
                <a:moveTo>
                  <a:pt x="1569710" y="51562"/>
                </a:moveTo>
                <a:lnTo>
                  <a:pt x="1464945" y="51562"/>
                </a:lnTo>
                <a:lnTo>
                  <a:pt x="1495298" y="99949"/>
                </a:lnTo>
                <a:lnTo>
                  <a:pt x="1471016" y="115133"/>
                </a:lnTo>
                <a:lnTo>
                  <a:pt x="1501267" y="163575"/>
                </a:lnTo>
                <a:lnTo>
                  <a:pt x="1569710" y="51562"/>
                </a:lnTo>
                <a:close/>
              </a:path>
              <a:path w="1601470" h="1016635">
                <a:moveTo>
                  <a:pt x="1464945" y="51562"/>
                </a:moveTo>
                <a:lnTo>
                  <a:pt x="1440762" y="66683"/>
                </a:lnTo>
                <a:lnTo>
                  <a:pt x="1471016" y="115133"/>
                </a:lnTo>
                <a:lnTo>
                  <a:pt x="1495298" y="99949"/>
                </a:lnTo>
                <a:lnTo>
                  <a:pt x="1464945" y="51562"/>
                </a:lnTo>
                <a:close/>
              </a:path>
              <a:path w="1601470" h="1016635">
                <a:moveTo>
                  <a:pt x="1601216" y="0"/>
                </a:moveTo>
                <a:lnTo>
                  <a:pt x="1410462" y="18161"/>
                </a:lnTo>
                <a:lnTo>
                  <a:pt x="1440762" y="66683"/>
                </a:lnTo>
                <a:lnTo>
                  <a:pt x="1464945" y="51562"/>
                </a:lnTo>
                <a:lnTo>
                  <a:pt x="1569710" y="51562"/>
                </a:lnTo>
                <a:lnTo>
                  <a:pt x="160121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737105" y="1420367"/>
            <a:ext cx="220472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450" b="1">
                <a:solidFill>
                  <a:srgbClr val="006FC0"/>
                </a:solidFill>
                <a:latin typeface="Tahoma"/>
                <a:cs typeface="Tahoma"/>
              </a:rPr>
              <a:t>SALE</a:t>
            </a:r>
            <a:r>
              <a:rPr dirty="0" sz="2200" spc="-450" b="1">
                <a:solidFill>
                  <a:srgbClr val="006FC0"/>
                </a:solidFill>
                <a:latin typeface="Tahoma"/>
                <a:cs typeface="Tahoma"/>
              </a:rPr>
              <a:t>S</a:t>
            </a:r>
            <a:r>
              <a:rPr dirty="0" sz="2200" spc="-204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2200" spc="-550" b="1">
                <a:solidFill>
                  <a:srgbClr val="006FC0"/>
                </a:solidFill>
                <a:latin typeface="Tahoma"/>
                <a:cs typeface="Tahoma"/>
              </a:rPr>
              <a:t>BUDGET</a:t>
            </a:r>
            <a:r>
              <a:rPr dirty="0" sz="2200" spc="-190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2200" spc="-625" b="1">
                <a:solidFill>
                  <a:srgbClr val="006FC0"/>
                </a:solidFill>
                <a:latin typeface="Tahoma"/>
                <a:cs typeface="Tahoma"/>
              </a:rPr>
              <a:t>IN</a:t>
            </a:r>
            <a:r>
              <a:rPr dirty="0" sz="2200" spc="-200" b="1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2200" spc="-650" b="1">
                <a:solidFill>
                  <a:srgbClr val="006FC0"/>
                </a:solidFill>
                <a:latin typeface="Tahoma"/>
                <a:cs typeface="Tahoma"/>
              </a:rPr>
              <a:t>MINR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7963407" y="1379219"/>
            <a:ext cx="2021205" cy="361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20">
                <a:solidFill>
                  <a:srgbClr val="006FC0"/>
                </a:solidFill>
                <a:latin typeface="Tahoma"/>
                <a:cs typeface="Tahoma"/>
              </a:rPr>
              <a:t>EBI</a:t>
            </a:r>
            <a:r>
              <a:rPr dirty="0" sz="2200" spc="-530">
                <a:solidFill>
                  <a:srgbClr val="006FC0"/>
                </a:solidFill>
                <a:latin typeface="Tahoma"/>
                <a:cs typeface="Tahoma"/>
              </a:rPr>
              <a:t>T</a:t>
            </a:r>
            <a:r>
              <a:rPr dirty="0" sz="2200" spc="-185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2200" spc="-550">
                <a:solidFill>
                  <a:srgbClr val="006FC0"/>
                </a:solidFill>
                <a:latin typeface="Tahoma"/>
                <a:cs typeface="Tahoma"/>
              </a:rPr>
              <a:t>BUDGET</a:t>
            </a:r>
            <a:r>
              <a:rPr dirty="0" sz="2200" spc="-185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2200" spc="-625">
                <a:solidFill>
                  <a:srgbClr val="006FC0"/>
                </a:solidFill>
                <a:latin typeface="Tahoma"/>
                <a:cs typeface="Tahoma"/>
              </a:rPr>
              <a:t>IN</a:t>
            </a:r>
            <a:r>
              <a:rPr dirty="0" sz="2200" spc="-20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dirty="0" sz="2200" spc="-650">
                <a:solidFill>
                  <a:srgbClr val="006FC0"/>
                </a:solidFill>
                <a:latin typeface="Tahoma"/>
                <a:cs typeface="Tahoma"/>
              </a:rPr>
              <a:t>MINR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77352" y="5630164"/>
            <a:ext cx="20066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8940" marR="5080" indent="-39624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AF50"/>
                </a:solidFill>
                <a:latin typeface="Calibri"/>
                <a:cs typeface="Calibri"/>
              </a:rPr>
              <a:t>EBIT </a:t>
            </a:r>
            <a:r>
              <a:rPr dirty="0" sz="1800" spc="-35">
                <a:solidFill>
                  <a:srgbClr val="00AF50"/>
                </a:solidFill>
                <a:latin typeface="Calibri"/>
                <a:cs typeface="Calibri"/>
              </a:rPr>
              <a:t>Target </a:t>
            </a:r>
            <a:r>
              <a:rPr dirty="0" sz="1800" spc="-5">
                <a:solidFill>
                  <a:srgbClr val="00AF50"/>
                </a:solidFill>
                <a:latin typeface="Calibri"/>
                <a:cs typeface="Calibri"/>
              </a:rPr>
              <a:t>Increased </a:t>
            </a:r>
            <a:r>
              <a:rPr dirty="0" sz="1800" spc="-39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42</a:t>
            </a:r>
            <a:r>
              <a:rPr dirty="0" sz="1800" spc="-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%</a:t>
            </a:r>
            <a:r>
              <a:rPr dirty="0" sz="1800" spc="-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50"/>
                </a:solidFill>
                <a:latin typeface="Calibri"/>
                <a:cs typeface="Calibri"/>
              </a:rPr>
              <a:t>in 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02158" y="1105661"/>
            <a:ext cx="11201400" cy="5271135"/>
          </a:xfrm>
          <a:custGeom>
            <a:avLst/>
            <a:gdLst/>
            <a:ahLst/>
            <a:cxnLst/>
            <a:rect l="l" t="t" r="r" b="b"/>
            <a:pathLst>
              <a:path w="11201400" h="5271135">
                <a:moveTo>
                  <a:pt x="0" y="84582"/>
                </a:moveTo>
                <a:lnTo>
                  <a:pt x="6651" y="51649"/>
                </a:lnTo>
                <a:lnTo>
                  <a:pt x="24790" y="24765"/>
                </a:lnTo>
                <a:lnTo>
                  <a:pt x="51692" y="6643"/>
                </a:lnTo>
                <a:lnTo>
                  <a:pt x="84632" y="0"/>
                </a:lnTo>
                <a:lnTo>
                  <a:pt x="11116818" y="0"/>
                </a:lnTo>
                <a:lnTo>
                  <a:pt x="11149750" y="6643"/>
                </a:lnTo>
                <a:lnTo>
                  <a:pt x="11176635" y="24764"/>
                </a:lnTo>
                <a:lnTo>
                  <a:pt x="11194756" y="51649"/>
                </a:lnTo>
                <a:lnTo>
                  <a:pt x="11201400" y="84582"/>
                </a:lnTo>
                <a:lnTo>
                  <a:pt x="11201400" y="5185359"/>
                </a:lnTo>
                <a:lnTo>
                  <a:pt x="11194756" y="5218299"/>
                </a:lnTo>
                <a:lnTo>
                  <a:pt x="11176635" y="5245201"/>
                </a:lnTo>
                <a:lnTo>
                  <a:pt x="11149750" y="5263340"/>
                </a:lnTo>
                <a:lnTo>
                  <a:pt x="11116818" y="5269992"/>
                </a:lnTo>
                <a:lnTo>
                  <a:pt x="84632" y="5269992"/>
                </a:lnTo>
                <a:lnTo>
                  <a:pt x="51692" y="5263340"/>
                </a:lnTo>
                <a:lnTo>
                  <a:pt x="24790" y="5245201"/>
                </a:lnTo>
                <a:lnTo>
                  <a:pt x="6651" y="5218299"/>
                </a:lnTo>
                <a:lnTo>
                  <a:pt x="0" y="5185359"/>
                </a:lnTo>
                <a:lnTo>
                  <a:pt x="0" y="84582"/>
                </a:lnTo>
                <a:close/>
              </a:path>
              <a:path w="11201400" h="5271135">
                <a:moveTo>
                  <a:pt x="5671566" y="0"/>
                </a:moveTo>
                <a:lnTo>
                  <a:pt x="5671566" y="5270550"/>
                </a:lnTo>
              </a:path>
            </a:pathLst>
          </a:custGeom>
          <a:ln w="28575">
            <a:solidFill>
              <a:srgbClr val="1D5F7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745" y="0"/>
            <a:ext cx="2794635" cy="6858000"/>
          </a:xfrm>
          <a:custGeom>
            <a:avLst/>
            <a:gdLst/>
            <a:ahLst/>
            <a:cxnLst/>
            <a:rect l="l" t="t" r="r" b="b"/>
            <a:pathLst>
              <a:path w="2794634" h="6858000">
                <a:moveTo>
                  <a:pt x="2794254" y="0"/>
                </a:moveTo>
                <a:lnTo>
                  <a:pt x="0" y="0"/>
                </a:lnTo>
                <a:lnTo>
                  <a:pt x="0" y="6858000"/>
                </a:lnTo>
                <a:lnTo>
                  <a:pt x="2794254" y="6858000"/>
                </a:lnTo>
                <a:lnTo>
                  <a:pt x="2794254" y="0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0635" y="212343"/>
            <a:ext cx="3218307" cy="5511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9852" y="4826717"/>
            <a:ext cx="6274435" cy="1779905"/>
          </a:xfrm>
          <a:prstGeom prst="rect">
            <a:avLst/>
          </a:prstGeom>
        </p:spPr>
        <p:txBody>
          <a:bodyPr wrap="square" lIns="0" tIns="270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dirty="0" sz="4000" b="1">
                <a:solidFill>
                  <a:srgbClr val="00AF50"/>
                </a:solidFill>
                <a:latin typeface="Calibri"/>
                <a:cs typeface="Calibri"/>
              </a:rPr>
              <a:t>How</a:t>
            </a:r>
            <a:r>
              <a:rPr dirty="0" sz="4000" spc="-3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00AF50"/>
                </a:solidFill>
                <a:latin typeface="Calibri"/>
                <a:cs typeface="Calibri"/>
              </a:rPr>
              <a:t>can profit </a:t>
            </a:r>
            <a:r>
              <a:rPr dirty="0" sz="4000" b="1">
                <a:solidFill>
                  <a:srgbClr val="00AF50"/>
                </a:solidFill>
                <a:latin typeface="Calibri"/>
                <a:cs typeface="Calibri"/>
              </a:rPr>
              <a:t>be</a:t>
            </a:r>
            <a:r>
              <a:rPr dirty="0" sz="4000" spc="-1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00AF50"/>
                </a:solidFill>
                <a:latin typeface="Calibri"/>
                <a:cs typeface="Calibri"/>
              </a:rPr>
              <a:t>increased</a:t>
            </a:r>
            <a:r>
              <a:rPr dirty="0" sz="4000" spc="-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  <a:p>
            <a:pPr marL="1176020" marR="1446530" indent="543560">
              <a:lnSpc>
                <a:spcPct val="100000"/>
              </a:lnSpc>
              <a:spcBef>
                <a:spcPts val="1220"/>
              </a:spcBef>
            </a:pPr>
            <a:r>
              <a:rPr dirty="0" sz="2400" spc="-10" b="1">
                <a:solidFill>
                  <a:srgbClr val="00504E"/>
                </a:solidFill>
                <a:latin typeface="Times New Roman"/>
                <a:cs typeface="Times New Roman"/>
              </a:rPr>
              <a:t>Create </a:t>
            </a:r>
            <a:r>
              <a:rPr dirty="0" sz="2400" b="1">
                <a:solidFill>
                  <a:srgbClr val="00504E"/>
                </a:solidFill>
                <a:latin typeface="Times New Roman"/>
                <a:cs typeface="Times New Roman"/>
              </a:rPr>
              <a:t>CFT </a:t>
            </a:r>
            <a:r>
              <a:rPr dirty="0" sz="2400" spc="-10" b="1">
                <a:solidFill>
                  <a:srgbClr val="00504E"/>
                </a:solidFill>
                <a:latin typeface="Times New Roman"/>
                <a:cs typeface="Times New Roman"/>
              </a:rPr>
              <a:t>culture </a:t>
            </a:r>
            <a:r>
              <a:rPr dirty="0" sz="2400" spc="-5" b="1">
                <a:solidFill>
                  <a:srgbClr val="00504E"/>
                </a:solidFill>
                <a:latin typeface="Times New Roman"/>
                <a:cs typeface="Times New Roman"/>
              </a:rPr>
              <a:t> Apply</a:t>
            </a:r>
            <a:r>
              <a:rPr dirty="0" sz="2400" b="1">
                <a:solidFill>
                  <a:srgbClr val="00504E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504E"/>
                </a:solidFill>
                <a:latin typeface="Times New Roman"/>
                <a:cs typeface="Times New Roman"/>
              </a:rPr>
              <a:t>Cost</a:t>
            </a:r>
            <a:r>
              <a:rPr dirty="0" sz="2400" b="1">
                <a:solidFill>
                  <a:srgbClr val="00504E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504E"/>
                </a:solidFill>
                <a:latin typeface="Times New Roman"/>
                <a:cs typeface="Times New Roman"/>
              </a:rPr>
              <a:t>control</a:t>
            </a:r>
            <a:r>
              <a:rPr dirty="0" sz="2400" b="1">
                <a:solidFill>
                  <a:srgbClr val="00504E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504E"/>
                </a:solidFill>
                <a:latin typeface="Times New Roman"/>
                <a:cs typeface="Times New Roman"/>
              </a:rPr>
              <a:t>Strategy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32225" y="842136"/>
            <a:ext cx="1788160" cy="1902460"/>
            <a:chOff x="3832225" y="842136"/>
            <a:chExt cx="1788160" cy="1902460"/>
          </a:xfrm>
        </p:grpSpPr>
        <p:sp>
          <p:nvSpPr>
            <p:cNvPr id="6" name="object 6"/>
            <p:cNvSpPr/>
            <p:nvPr/>
          </p:nvSpPr>
          <p:spPr>
            <a:xfrm>
              <a:off x="3838575" y="848486"/>
              <a:ext cx="1775460" cy="1889760"/>
            </a:xfrm>
            <a:custGeom>
              <a:avLst/>
              <a:gdLst/>
              <a:ahLst/>
              <a:cxnLst/>
              <a:rect l="l" t="t" r="r" b="b"/>
              <a:pathLst>
                <a:path w="1775460" h="1889760">
                  <a:moveTo>
                    <a:pt x="887729" y="0"/>
                  </a:moveTo>
                  <a:lnTo>
                    <a:pt x="0" y="1889760"/>
                  </a:lnTo>
                  <a:lnTo>
                    <a:pt x="1775460" y="1889760"/>
                  </a:lnTo>
                  <a:lnTo>
                    <a:pt x="887729" y="0"/>
                  </a:lnTo>
                  <a:close/>
                </a:path>
              </a:pathLst>
            </a:custGeom>
            <a:solidFill>
              <a:srgbClr val="25B4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838575" y="848486"/>
              <a:ext cx="1775460" cy="1889760"/>
            </a:xfrm>
            <a:custGeom>
              <a:avLst/>
              <a:gdLst/>
              <a:ahLst/>
              <a:cxnLst/>
              <a:rect l="l" t="t" r="r" b="b"/>
              <a:pathLst>
                <a:path w="1775460" h="1889760">
                  <a:moveTo>
                    <a:pt x="0" y="1889760"/>
                  </a:moveTo>
                  <a:lnTo>
                    <a:pt x="887729" y="0"/>
                  </a:lnTo>
                  <a:lnTo>
                    <a:pt x="1775460" y="1889760"/>
                  </a:lnTo>
                  <a:lnTo>
                    <a:pt x="0" y="1889760"/>
                  </a:lnTo>
                  <a:close/>
                </a:path>
              </a:pathLst>
            </a:custGeom>
            <a:ln w="12699">
              <a:solidFill>
                <a:srgbClr val="1D5F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9986" y="1792960"/>
              <a:ext cx="503643" cy="6759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90084" y="1829815"/>
              <a:ext cx="416559" cy="589280"/>
            </a:xfrm>
            <a:custGeom>
              <a:avLst/>
              <a:gdLst/>
              <a:ahLst/>
              <a:cxnLst/>
              <a:rect l="l" t="t" r="r" b="b"/>
              <a:pathLst>
                <a:path w="416560" h="589280">
                  <a:moveTo>
                    <a:pt x="280797" y="0"/>
                  </a:moveTo>
                  <a:lnTo>
                    <a:pt x="237918" y="3540"/>
                  </a:lnTo>
                  <a:lnTo>
                    <a:pt x="200278" y="14224"/>
                  </a:lnTo>
                  <a:lnTo>
                    <a:pt x="153058" y="42566"/>
                  </a:lnTo>
                  <a:lnTo>
                    <a:pt x="116506" y="84439"/>
                  </a:lnTo>
                  <a:lnTo>
                    <a:pt x="97789" y="119380"/>
                  </a:lnTo>
                  <a:lnTo>
                    <a:pt x="83232" y="159496"/>
                  </a:lnTo>
                  <a:lnTo>
                    <a:pt x="72770" y="204470"/>
                  </a:lnTo>
                  <a:lnTo>
                    <a:pt x="11937" y="204470"/>
                  </a:lnTo>
                  <a:lnTo>
                    <a:pt x="0" y="224789"/>
                  </a:lnTo>
                  <a:lnTo>
                    <a:pt x="0" y="237617"/>
                  </a:lnTo>
                  <a:lnTo>
                    <a:pt x="1142" y="243967"/>
                  </a:lnTo>
                  <a:lnTo>
                    <a:pt x="5968" y="251968"/>
                  </a:lnTo>
                  <a:lnTo>
                    <a:pt x="9525" y="254000"/>
                  </a:lnTo>
                  <a:lnTo>
                    <a:pt x="66928" y="254000"/>
                  </a:lnTo>
                  <a:lnTo>
                    <a:pt x="65786" y="284734"/>
                  </a:lnTo>
                  <a:lnTo>
                    <a:pt x="65786" y="314071"/>
                  </a:lnTo>
                  <a:lnTo>
                    <a:pt x="66928" y="340106"/>
                  </a:lnTo>
                  <a:lnTo>
                    <a:pt x="11937" y="340106"/>
                  </a:lnTo>
                  <a:lnTo>
                    <a:pt x="0" y="361061"/>
                  </a:lnTo>
                  <a:lnTo>
                    <a:pt x="0" y="373507"/>
                  </a:lnTo>
                  <a:lnTo>
                    <a:pt x="1142" y="379730"/>
                  </a:lnTo>
                  <a:lnTo>
                    <a:pt x="5968" y="387731"/>
                  </a:lnTo>
                  <a:lnTo>
                    <a:pt x="9525" y="389763"/>
                  </a:lnTo>
                  <a:lnTo>
                    <a:pt x="70485" y="389763"/>
                  </a:lnTo>
                  <a:lnTo>
                    <a:pt x="74888" y="413357"/>
                  </a:lnTo>
                  <a:lnTo>
                    <a:pt x="87219" y="456307"/>
                  </a:lnTo>
                  <a:lnTo>
                    <a:pt x="104149" y="493523"/>
                  </a:lnTo>
                  <a:lnTo>
                    <a:pt x="137922" y="538226"/>
                  </a:lnTo>
                  <a:lnTo>
                    <a:pt x="181552" y="569087"/>
                  </a:lnTo>
                  <a:lnTo>
                    <a:pt x="234600" y="586041"/>
                  </a:lnTo>
                  <a:lnTo>
                    <a:pt x="274954" y="589280"/>
                  </a:lnTo>
                  <a:lnTo>
                    <a:pt x="287670" y="588992"/>
                  </a:lnTo>
                  <a:lnTo>
                    <a:pt x="333698" y="582156"/>
                  </a:lnTo>
                  <a:lnTo>
                    <a:pt x="370220" y="570116"/>
                  </a:lnTo>
                  <a:lnTo>
                    <a:pt x="403860" y="550672"/>
                  </a:lnTo>
                  <a:lnTo>
                    <a:pt x="416560" y="527431"/>
                  </a:lnTo>
                  <a:lnTo>
                    <a:pt x="416432" y="508888"/>
                  </a:lnTo>
                  <a:lnTo>
                    <a:pt x="387734" y="502104"/>
                  </a:lnTo>
                  <a:lnTo>
                    <a:pt x="382047" y="506142"/>
                  </a:lnTo>
                  <a:lnTo>
                    <a:pt x="342443" y="527357"/>
                  </a:lnTo>
                  <a:lnTo>
                    <a:pt x="295225" y="538384"/>
                  </a:lnTo>
                  <a:lnTo>
                    <a:pt x="280797" y="538861"/>
                  </a:lnTo>
                  <a:lnTo>
                    <a:pt x="264556" y="538263"/>
                  </a:lnTo>
                  <a:lnTo>
                    <a:pt x="222123" y="529209"/>
                  </a:lnTo>
                  <a:lnTo>
                    <a:pt x="188029" y="509563"/>
                  </a:lnTo>
                  <a:lnTo>
                    <a:pt x="161543" y="479488"/>
                  </a:lnTo>
                  <a:lnTo>
                    <a:pt x="142757" y="439340"/>
                  </a:lnTo>
                  <a:lnTo>
                    <a:pt x="130810" y="389763"/>
                  </a:lnTo>
                  <a:lnTo>
                    <a:pt x="281939" y="389763"/>
                  </a:lnTo>
                  <a:lnTo>
                    <a:pt x="285750" y="387731"/>
                  </a:lnTo>
                  <a:lnTo>
                    <a:pt x="291084" y="379730"/>
                  </a:lnTo>
                  <a:lnTo>
                    <a:pt x="292480" y="373507"/>
                  </a:lnTo>
                  <a:lnTo>
                    <a:pt x="292480" y="361061"/>
                  </a:lnTo>
                  <a:lnTo>
                    <a:pt x="279653" y="340106"/>
                  </a:lnTo>
                  <a:lnTo>
                    <a:pt x="126745" y="340106"/>
                  </a:lnTo>
                  <a:lnTo>
                    <a:pt x="125094" y="312800"/>
                  </a:lnTo>
                  <a:lnTo>
                    <a:pt x="125094" y="282448"/>
                  </a:lnTo>
                  <a:lnTo>
                    <a:pt x="125729" y="267970"/>
                  </a:lnTo>
                  <a:lnTo>
                    <a:pt x="126745" y="254000"/>
                  </a:lnTo>
                  <a:lnTo>
                    <a:pt x="281939" y="254000"/>
                  </a:lnTo>
                  <a:lnTo>
                    <a:pt x="285750" y="251968"/>
                  </a:lnTo>
                  <a:lnTo>
                    <a:pt x="291084" y="243967"/>
                  </a:lnTo>
                  <a:lnTo>
                    <a:pt x="292480" y="237617"/>
                  </a:lnTo>
                  <a:lnTo>
                    <a:pt x="292480" y="224789"/>
                  </a:lnTo>
                  <a:lnTo>
                    <a:pt x="279653" y="204470"/>
                  </a:lnTo>
                  <a:lnTo>
                    <a:pt x="132587" y="204470"/>
                  </a:lnTo>
                  <a:lnTo>
                    <a:pt x="136227" y="186420"/>
                  </a:lnTo>
                  <a:lnTo>
                    <a:pt x="150622" y="138557"/>
                  </a:lnTo>
                  <a:lnTo>
                    <a:pt x="171410" y="100391"/>
                  </a:lnTo>
                  <a:lnTo>
                    <a:pt x="199294" y="72485"/>
                  </a:lnTo>
                  <a:lnTo>
                    <a:pt x="234445" y="55316"/>
                  </a:lnTo>
                  <a:lnTo>
                    <a:pt x="278129" y="49530"/>
                  </a:lnTo>
                  <a:lnTo>
                    <a:pt x="292105" y="49938"/>
                  </a:lnTo>
                  <a:lnTo>
                    <a:pt x="337913" y="59666"/>
                  </a:lnTo>
                  <a:lnTo>
                    <a:pt x="382097" y="81811"/>
                  </a:lnTo>
                  <a:lnTo>
                    <a:pt x="393318" y="89662"/>
                  </a:lnTo>
                  <a:lnTo>
                    <a:pt x="398652" y="91948"/>
                  </a:lnTo>
                  <a:lnTo>
                    <a:pt x="405256" y="91948"/>
                  </a:lnTo>
                  <a:lnTo>
                    <a:pt x="406907" y="91439"/>
                  </a:lnTo>
                  <a:lnTo>
                    <a:pt x="413765" y="75057"/>
                  </a:lnTo>
                  <a:lnTo>
                    <a:pt x="413765" y="60579"/>
                  </a:lnTo>
                  <a:lnTo>
                    <a:pt x="384682" y="24892"/>
                  </a:lnTo>
                  <a:lnTo>
                    <a:pt x="347833" y="9985"/>
                  </a:lnTo>
                  <a:lnTo>
                    <a:pt x="310550" y="1982"/>
                  </a:lnTo>
                  <a:lnTo>
                    <a:pt x="290826" y="216"/>
                  </a:lnTo>
                  <a:lnTo>
                    <a:pt x="280797" y="0"/>
                  </a:lnTo>
                  <a:close/>
                </a:path>
              </a:pathLst>
            </a:custGeom>
            <a:solidFill>
              <a:srgbClr val="F4F0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90084" y="1829815"/>
              <a:ext cx="416559" cy="589280"/>
            </a:xfrm>
            <a:custGeom>
              <a:avLst/>
              <a:gdLst/>
              <a:ahLst/>
              <a:cxnLst/>
              <a:rect l="l" t="t" r="r" b="b"/>
              <a:pathLst>
                <a:path w="416560" h="589280">
                  <a:moveTo>
                    <a:pt x="280797" y="0"/>
                  </a:moveTo>
                  <a:lnTo>
                    <a:pt x="320293" y="3556"/>
                  </a:lnTo>
                  <a:lnTo>
                    <a:pt x="364216" y="15533"/>
                  </a:lnTo>
                  <a:lnTo>
                    <a:pt x="398144" y="33020"/>
                  </a:lnTo>
                  <a:lnTo>
                    <a:pt x="401574" y="35941"/>
                  </a:lnTo>
                  <a:lnTo>
                    <a:pt x="405002" y="38735"/>
                  </a:lnTo>
                  <a:lnTo>
                    <a:pt x="407415" y="41148"/>
                  </a:lnTo>
                  <a:lnTo>
                    <a:pt x="408686" y="43307"/>
                  </a:lnTo>
                  <a:lnTo>
                    <a:pt x="410082" y="45338"/>
                  </a:lnTo>
                  <a:lnTo>
                    <a:pt x="411099" y="47498"/>
                  </a:lnTo>
                  <a:lnTo>
                    <a:pt x="411861" y="49784"/>
                  </a:lnTo>
                  <a:lnTo>
                    <a:pt x="412623" y="51943"/>
                  </a:lnTo>
                  <a:lnTo>
                    <a:pt x="413130" y="54610"/>
                  </a:lnTo>
                  <a:lnTo>
                    <a:pt x="413385" y="57531"/>
                  </a:lnTo>
                  <a:lnTo>
                    <a:pt x="413765" y="60579"/>
                  </a:lnTo>
                  <a:lnTo>
                    <a:pt x="413892" y="63881"/>
                  </a:lnTo>
                  <a:lnTo>
                    <a:pt x="413892" y="67818"/>
                  </a:lnTo>
                  <a:lnTo>
                    <a:pt x="413892" y="71628"/>
                  </a:lnTo>
                  <a:lnTo>
                    <a:pt x="413765" y="75057"/>
                  </a:lnTo>
                  <a:lnTo>
                    <a:pt x="413385" y="78105"/>
                  </a:lnTo>
                  <a:lnTo>
                    <a:pt x="413130" y="81025"/>
                  </a:lnTo>
                  <a:lnTo>
                    <a:pt x="405256" y="91948"/>
                  </a:lnTo>
                  <a:lnTo>
                    <a:pt x="403098" y="91948"/>
                  </a:lnTo>
                  <a:lnTo>
                    <a:pt x="398652" y="91948"/>
                  </a:lnTo>
                  <a:lnTo>
                    <a:pt x="393318" y="89662"/>
                  </a:lnTo>
                  <a:lnTo>
                    <a:pt x="387095" y="85217"/>
                  </a:lnTo>
                  <a:lnTo>
                    <a:pt x="382097" y="81811"/>
                  </a:lnTo>
                  <a:lnTo>
                    <a:pt x="347138" y="63214"/>
                  </a:lnTo>
                  <a:lnTo>
                    <a:pt x="305069" y="51181"/>
                  </a:lnTo>
                  <a:lnTo>
                    <a:pt x="278129" y="49530"/>
                  </a:lnTo>
                  <a:lnTo>
                    <a:pt x="262552" y="50172"/>
                  </a:lnTo>
                  <a:lnTo>
                    <a:pt x="221868" y="59817"/>
                  </a:lnTo>
                  <a:lnTo>
                    <a:pt x="189222" y="80605"/>
                  </a:lnTo>
                  <a:lnTo>
                    <a:pt x="163671" y="111998"/>
                  </a:lnTo>
                  <a:lnTo>
                    <a:pt x="145268" y="153463"/>
                  </a:lnTo>
                  <a:lnTo>
                    <a:pt x="132587" y="204470"/>
                  </a:lnTo>
                  <a:lnTo>
                    <a:pt x="277240" y="204470"/>
                  </a:lnTo>
                  <a:lnTo>
                    <a:pt x="279653" y="204470"/>
                  </a:lnTo>
                  <a:lnTo>
                    <a:pt x="281686" y="204978"/>
                  </a:lnTo>
                  <a:lnTo>
                    <a:pt x="283463" y="205994"/>
                  </a:lnTo>
                  <a:lnTo>
                    <a:pt x="285241" y="207010"/>
                  </a:lnTo>
                  <a:lnTo>
                    <a:pt x="286892" y="208534"/>
                  </a:lnTo>
                  <a:lnTo>
                    <a:pt x="288163" y="210438"/>
                  </a:lnTo>
                  <a:lnTo>
                    <a:pt x="289560" y="212344"/>
                  </a:lnTo>
                  <a:lnTo>
                    <a:pt x="290575" y="214884"/>
                  </a:lnTo>
                  <a:lnTo>
                    <a:pt x="291338" y="218059"/>
                  </a:lnTo>
                  <a:lnTo>
                    <a:pt x="292100" y="221234"/>
                  </a:lnTo>
                  <a:lnTo>
                    <a:pt x="292480" y="224789"/>
                  </a:lnTo>
                  <a:lnTo>
                    <a:pt x="292480" y="228981"/>
                  </a:lnTo>
                  <a:lnTo>
                    <a:pt x="292480" y="237617"/>
                  </a:lnTo>
                  <a:lnTo>
                    <a:pt x="291084" y="243967"/>
                  </a:lnTo>
                  <a:lnTo>
                    <a:pt x="288416" y="248031"/>
                  </a:lnTo>
                  <a:lnTo>
                    <a:pt x="285750" y="251968"/>
                  </a:lnTo>
                  <a:lnTo>
                    <a:pt x="281939" y="254000"/>
                  </a:lnTo>
                  <a:lnTo>
                    <a:pt x="277240" y="254000"/>
                  </a:lnTo>
                  <a:lnTo>
                    <a:pt x="126745" y="254000"/>
                  </a:lnTo>
                  <a:lnTo>
                    <a:pt x="126237" y="260858"/>
                  </a:lnTo>
                  <a:lnTo>
                    <a:pt x="125729" y="267970"/>
                  </a:lnTo>
                  <a:lnTo>
                    <a:pt x="125475" y="275209"/>
                  </a:lnTo>
                  <a:lnTo>
                    <a:pt x="125094" y="282448"/>
                  </a:lnTo>
                  <a:lnTo>
                    <a:pt x="124967" y="290322"/>
                  </a:lnTo>
                  <a:lnTo>
                    <a:pt x="124967" y="298704"/>
                  </a:lnTo>
                  <a:lnTo>
                    <a:pt x="124967" y="305816"/>
                  </a:lnTo>
                  <a:lnTo>
                    <a:pt x="125094" y="312800"/>
                  </a:lnTo>
                  <a:lnTo>
                    <a:pt x="125475" y="319659"/>
                  </a:lnTo>
                  <a:lnTo>
                    <a:pt x="125729" y="326517"/>
                  </a:lnTo>
                  <a:lnTo>
                    <a:pt x="126237" y="333375"/>
                  </a:lnTo>
                  <a:lnTo>
                    <a:pt x="126745" y="340106"/>
                  </a:lnTo>
                  <a:lnTo>
                    <a:pt x="277240" y="340106"/>
                  </a:lnTo>
                  <a:lnTo>
                    <a:pt x="279653" y="340106"/>
                  </a:lnTo>
                  <a:lnTo>
                    <a:pt x="281686" y="340741"/>
                  </a:lnTo>
                  <a:lnTo>
                    <a:pt x="283463" y="341757"/>
                  </a:lnTo>
                  <a:lnTo>
                    <a:pt x="285241" y="342773"/>
                  </a:lnTo>
                  <a:lnTo>
                    <a:pt x="286892" y="344297"/>
                  </a:lnTo>
                  <a:lnTo>
                    <a:pt x="288163" y="346456"/>
                  </a:lnTo>
                  <a:lnTo>
                    <a:pt x="289560" y="348488"/>
                  </a:lnTo>
                  <a:lnTo>
                    <a:pt x="290575" y="351155"/>
                  </a:lnTo>
                  <a:lnTo>
                    <a:pt x="291338" y="354203"/>
                  </a:lnTo>
                  <a:lnTo>
                    <a:pt x="292100" y="357378"/>
                  </a:lnTo>
                  <a:lnTo>
                    <a:pt x="292480" y="361061"/>
                  </a:lnTo>
                  <a:lnTo>
                    <a:pt x="292480" y="365125"/>
                  </a:lnTo>
                  <a:lnTo>
                    <a:pt x="292480" y="373507"/>
                  </a:lnTo>
                  <a:lnTo>
                    <a:pt x="291084" y="379730"/>
                  </a:lnTo>
                  <a:lnTo>
                    <a:pt x="288416" y="383667"/>
                  </a:lnTo>
                  <a:lnTo>
                    <a:pt x="285750" y="387731"/>
                  </a:lnTo>
                  <a:lnTo>
                    <a:pt x="281939" y="389763"/>
                  </a:lnTo>
                  <a:lnTo>
                    <a:pt x="277240" y="389763"/>
                  </a:lnTo>
                  <a:lnTo>
                    <a:pt x="130810" y="389763"/>
                  </a:lnTo>
                  <a:lnTo>
                    <a:pt x="142757" y="439340"/>
                  </a:lnTo>
                  <a:lnTo>
                    <a:pt x="161543" y="479488"/>
                  </a:lnTo>
                  <a:lnTo>
                    <a:pt x="188029" y="509563"/>
                  </a:lnTo>
                  <a:lnTo>
                    <a:pt x="222123" y="529209"/>
                  </a:lnTo>
                  <a:lnTo>
                    <a:pt x="264556" y="538263"/>
                  </a:lnTo>
                  <a:lnTo>
                    <a:pt x="280797" y="538861"/>
                  </a:lnTo>
                  <a:lnTo>
                    <a:pt x="295225" y="538384"/>
                  </a:lnTo>
                  <a:lnTo>
                    <a:pt x="342443" y="527357"/>
                  </a:lnTo>
                  <a:lnTo>
                    <a:pt x="382047" y="506142"/>
                  </a:lnTo>
                  <a:lnTo>
                    <a:pt x="398779" y="493141"/>
                  </a:lnTo>
                  <a:lnTo>
                    <a:pt x="403605" y="490600"/>
                  </a:lnTo>
                  <a:lnTo>
                    <a:pt x="407162" y="490600"/>
                  </a:lnTo>
                  <a:lnTo>
                    <a:pt x="408939" y="490600"/>
                  </a:lnTo>
                  <a:lnTo>
                    <a:pt x="410463" y="491109"/>
                  </a:lnTo>
                  <a:lnTo>
                    <a:pt x="411606" y="491998"/>
                  </a:lnTo>
                  <a:lnTo>
                    <a:pt x="412876" y="492887"/>
                  </a:lnTo>
                  <a:lnTo>
                    <a:pt x="413765" y="494411"/>
                  </a:lnTo>
                  <a:lnTo>
                    <a:pt x="414527" y="496697"/>
                  </a:lnTo>
                  <a:lnTo>
                    <a:pt x="415289" y="498856"/>
                  </a:lnTo>
                  <a:lnTo>
                    <a:pt x="415798" y="501776"/>
                  </a:lnTo>
                  <a:lnTo>
                    <a:pt x="416051" y="505333"/>
                  </a:lnTo>
                  <a:lnTo>
                    <a:pt x="416432" y="508888"/>
                  </a:lnTo>
                  <a:lnTo>
                    <a:pt x="416560" y="513461"/>
                  </a:lnTo>
                  <a:lnTo>
                    <a:pt x="416560" y="518795"/>
                  </a:lnTo>
                  <a:lnTo>
                    <a:pt x="416560" y="527431"/>
                  </a:lnTo>
                  <a:lnTo>
                    <a:pt x="415670" y="533526"/>
                  </a:lnTo>
                  <a:lnTo>
                    <a:pt x="414147" y="537337"/>
                  </a:lnTo>
                  <a:lnTo>
                    <a:pt x="412495" y="541020"/>
                  </a:lnTo>
                  <a:lnTo>
                    <a:pt x="410082" y="544449"/>
                  </a:lnTo>
                  <a:lnTo>
                    <a:pt x="406907" y="547624"/>
                  </a:lnTo>
                  <a:lnTo>
                    <a:pt x="403860" y="550672"/>
                  </a:lnTo>
                  <a:lnTo>
                    <a:pt x="370220" y="570116"/>
                  </a:lnTo>
                  <a:lnTo>
                    <a:pt x="333698" y="582156"/>
                  </a:lnTo>
                  <a:lnTo>
                    <a:pt x="287670" y="588992"/>
                  </a:lnTo>
                  <a:lnTo>
                    <a:pt x="274954" y="589280"/>
                  </a:lnTo>
                  <a:lnTo>
                    <a:pt x="254289" y="588470"/>
                  </a:lnTo>
                  <a:lnTo>
                    <a:pt x="215911" y="581993"/>
                  </a:lnTo>
                  <a:lnTo>
                    <a:pt x="165941" y="560324"/>
                  </a:lnTo>
                  <a:lnTo>
                    <a:pt x="125537" y="524817"/>
                  </a:lnTo>
                  <a:lnTo>
                    <a:pt x="95123" y="475614"/>
                  </a:lnTo>
                  <a:lnTo>
                    <a:pt x="80470" y="435546"/>
                  </a:lnTo>
                  <a:lnTo>
                    <a:pt x="70485" y="389763"/>
                  </a:lnTo>
                  <a:lnTo>
                    <a:pt x="14224" y="389763"/>
                  </a:lnTo>
                  <a:lnTo>
                    <a:pt x="9525" y="389763"/>
                  </a:lnTo>
                  <a:lnTo>
                    <a:pt x="5968" y="387731"/>
                  </a:lnTo>
                  <a:lnTo>
                    <a:pt x="3555" y="383667"/>
                  </a:lnTo>
                  <a:lnTo>
                    <a:pt x="1142" y="379730"/>
                  </a:lnTo>
                  <a:lnTo>
                    <a:pt x="0" y="373507"/>
                  </a:lnTo>
                  <a:lnTo>
                    <a:pt x="0" y="365125"/>
                  </a:lnTo>
                  <a:lnTo>
                    <a:pt x="0" y="361061"/>
                  </a:lnTo>
                  <a:lnTo>
                    <a:pt x="3555" y="346456"/>
                  </a:lnTo>
                  <a:lnTo>
                    <a:pt x="4699" y="344297"/>
                  </a:lnTo>
                  <a:lnTo>
                    <a:pt x="6223" y="342773"/>
                  </a:lnTo>
                  <a:lnTo>
                    <a:pt x="8000" y="341757"/>
                  </a:lnTo>
                  <a:lnTo>
                    <a:pt x="9778" y="340741"/>
                  </a:lnTo>
                  <a:lnTo>
                    <a:pt x="11937" y="340106"/>
                  </a:lnTo>
                  <a:lnTo>
                    <a:pt x="14224" y="340106"/>
                  </a:lnTo>
                  <a:lnTo>
                    <a:pt x="66928" y="340106"/>
                  </a:lnTo>
                  <a:lnTo>
                    <a:pt x="66675" y="333883"/>
                  </a:lnTo>
                  <a:lnTo>
                    <a:pt x="66293" y="327406"/>
                  </a:lnTo>
                  <a:lnTo>
                    <a:pt x="66039" y="320801"/>
                  </a:lnTo>
                  <a:lnTo>
                    <a:pt x="65786" y="314071"/>
                  </a:lnTo>
                  <a:lnTo>
                    <a:pt x="65659" y="307339"/>
                  </a:lnTo>
                  <a:lnTo>
                    <a:pt x="65659" y="300482"/>
                  </a:lnTo>
                  <a:lnTo>
                    <a:pt x="65659" y="292735"/>
                  </a:lnTo>
                  <a:lnTo>
                    <a:pt x="65786" y="284734"/>
                  </a:lnTo>
                  <a:lnTo>
                    <a:pt x="66039" y="276606"/>
                  </a:lnTo>
                  <a:lnTo>
                    <a:pt x="66293" y="268350"/>
                  </a:lnTo>
                  <a:lnTo>
                    <a:pt x="66675" y="260858"/>
                  </a:lnTo>
                  <a:lnTo>
                    <a:pt x="66928" y="254000"/>
                  </a:lnTo>
                  <a:lnTo>
                    <a:pt x="14224" y="254000"/>
                  </a:lnTo>
                  <a:lnTo>
                    <a:pt x="9525" y="254000"/>
                  </a:lnTo>
                  <a:lnTo>
                    <a:pt x="5968" y="251968"/>
                  </a:lnTo>
                  <a:lnTo>
                    <a:pt x="3555" y="248031"/>
                  </a:lnTo>
                  <a:lnTo>
                    <a:pt x="1142" y="243967"/>
                  </a:lnTo>
                  <a:lnTo>
                    <a:pt x="0" y="237617"/>
                  </a:lnTo>
                  <a:lnTo>
                    <a:pt x="0" y="228981"/>
                  </a:lnTo>
                  <a:lnTo>
                    <a:pt x="0" y="224789"/>
                  </a:lnTo>
                  <a:lnTo>
                    <a:pt x="253" y="221234"/>
                  </a:lnTo>
                  <a:lnTo>
                    <a:pt x="888" y="218059"/>
                  </a:lnTo>
                  <a:lnTo>
                    <a:pt x="1524" y="214884"/>
                  </a:lnTo>
                  <a:lnTo>
                    <a:pt x="8000" y="205994"/>
                  </a:lnTo>
                  <a:lnTo>
                    <a:pt x="9778" y="204978"/>
                  </a:lnTo>
                  <a:lnTo>
                    <a:pt x="11937" y="204470"/>
                  </a:lnTo>
                  <a:lnTo>
                    <a:pt x="14224" y="204470"/>
                  </a:lnTo>
                  <a:lnTo>
                    <a:pt x="72770" y="204470"/>
                  </a:lnTo>
                  <a:lnTo>
                    <a:pt x="83232" y="159496"/>
                  </a:lnTo>
                  <a:lnTo>
                    <a:pt x="97789" y="119380"/>
                  </a:lnTo>
                  <a:lnTo>
                    <a:pt x="116506" y="84439"/>
                  </a:lnTo>
                  <a:lnTo>
                    <a:pt x="153058" y="42566"/>
                  </a:lnTo>
                  <a:lnTo>
                    <a:pt x="200278" y="14224"/>
                  </a:lnTo>
                  <a:lnTo>
                    <a:pt x="237918" y="3540"/>
                  </a:lnTo>
                  <a:lnTo>
                    <a:pt x="258697" y="883"/>
                  </a:lnTo>
                  <a:lnTo>
                    <a:pt x="280797" y="0"/>
                  </a:lnTo>
                  <a:close/>
                </a:path>
              </a:pathLst>
            </a:custGeom>
            <a:ln w="12954">
              <a:solidFill>
                <a:srgbClr val="0446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56176" y="1486408"/>
            <a:ext cx="48895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0">
                <a:solidFill>
                  <a:srgbClr val="000000"/>
                </a:solidFill>
                <a:latin typeface="Calibri Light"/>
                <a:cs typeface="Calibri Light"/>
              </a:rPr>
              <a:t>€</a:t>
            </a:r>
            <a:endParaRPr sz="72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68373" y="2770758"/>
            <a:ext cx="5501640" cy="1972310"/>
            <a:chOff x="1968373" y="2770758"/>
            <a:chExt cx="5501640" cy="1972310"/>
          </a:xfrm>
        </p:grpSpPr>
        <p:sp>
          <p:nvSpPr>
            <p:cNvPr id="13" name="object 13"/>
            <p:cNvSpPr/>
            <p:nvPr/>
          </p:nvSpPr>
          <p:spPr>
            <a:xfrm>
              <a:off x="1974723" y="2783204"/>
              <a:ext cx="1835150" cy="1953260"/>
            </a:xfrm>
            <a:custGeom>
              <a:avLst/>
              <a:gdLst/>
              <a:ahLst/>
              <a:cxnLst/>
              <a:rect l="l" t="t" r="r" b="b"/>
              <a:pathLst>
                <a:path w="1835150" h="1953260">
                  <a:moveTo>
                    <a:pt x="1834896" y="0"/>
                  </a:moveTo>
                  <a:lnTo>
                    <a:pt x="0" y="0"/>
                  </a:lnTo>
                  <a:lnTo>
                    <a:pt x="917447" y="1953006"/>
                  </a:lnTo>
                  <a:lnTo>
                    <a:pt x="1834896" y="0"/>
                  </a:lnTo>
                  <a:close/>
                </a:path>
              </a:pathLst>
            </a:custGeom>
            <a:solidFill>
              <a:srgbClr val="F949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74723" y="2783204"/>
              <a:ext cx="1835150" cy="1953260"/>
            </a:xfrm>
            <a:custGeom>
              <a:avLst/>
              <a:gdLst/>
              <a:ahLst/>
              <a:cxnLst/>
              <a:rect l="l" t="t" r="r" b="b"/>
              <a:pathLst>
                <a:path w="1835150" h="1953260">
                  <a:moveTo>
                    <a:pt x="1834896" y="0"/>
                  </a:moveTo>
                  <a:lnTo>
                    <a:pt x="917447" y="1953006"/>
                  </a:lnTo>
                  <a:lnTo>
                    <a:pt x="0" y="0"/>
                  </a:lnTo>
                  <a:lnTo>
                    <a:pt x="1834896" y="0"/>
                  </a:lnTo>
                  <a:close/>
                </a:path>
              </a:pathLst>
            </a:custGeom>
            <a:ln w="12700">
              <a:solidFill>
                <a:srgbClr val="1D5F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29275" y="2777108"/>
              <a:ext cx="1834514" cy="1953895"/>
            </a:xfrm>
            <a:custGeom>
              <a:avLst/>
              <a:gdLst/>
              <a:ahLst/>
              <a:cxnLst/>
              <a:rect l="l" t="t" r="r" b="b"/>
              <a:pathLst>
                <a:path w="1834515" h="1953895">
                  <a:moveTo>
                    <a:pt x="1834133" y="0"/>
                  </a:moveTo>
                  <a:lnTo>
                    <a:pt x="0" y="0"/>
                  </a:lnTo>
                  <a:lnTo>
                    <a:pt x="917067" y="1953767"/>
                  </a:lnTo>
                  <a:lnTo>
                    <a:pt x="1834133" y="0"/>
                  </a:lnTo>
                  <a:close/>
                </a:path>
              </a:pathLst>
            </a:custGeom>
            <a:solidFill>
              <a:srgbClr val="F949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629275" y="2777108"/>
              <a:ext cx="1834514" cy="1953895"/>
            </a:xfrm>
            <a:custGeom>
              <a:avLst/>
              <a:gdLst/>
              <a:ahLst/>
              <a:cxnLst/>
              <a:rect l="l" t="t" r="r" b="b"/>
              <a:pathLst>
                <a:path w="1834515" h="1953895">
                  <a:moveTo>
                    <a:pt x="1834133" y="0"/>
                  </a:moveTo>
                  <a:lnTo>
                    <a:pt x="917067" y="1953767"/>
                  </a:lnTo>
                  <a:lnTo>
                    <a:pt x="0" y="0"/>
                  </a:lnTo>
                  <a:lnTo>
                    <a:pt x="1834133" y="0"/>
                  </a:lnTo>
                  <a:close/>
                </a:path>
              </a:pathLst>
            </a:custGeom>
            <a:ln w="12700">
              <a:solidFill>
                <a:srgbClr val="1D5F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182622" y="2902457"/>
            <a:ext cx="13677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1940" marR="5080" indent="-269875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Decreases</a:t>
            </a:r>
            <a:r>
              <a:rPr dirty="0" sz="20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000" spc="-48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sales</a:t>
            </a:r>
            <a:r>
              <a:rPr dirty="0" sz="2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($)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6028" y="2882138"/>
            <a:ext cx="92773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Reduces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Costs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9172" y="1946147"/>
            <a:ext cx="495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Sales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6478" y="1666239"/>
            <a:ext cx="1348740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5080" indent="-305435">
              <a:lnSpc>
                <a:spcPct val="12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Raw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Materials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Salaries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Utilities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5968" y="0"/>
            <a:ext cx="187325" cy="6870700"/>
            <a:chOff x="-5968" y="0"/>
            <a:chExt cx="187325" cy="6870700"/>
          </a:xfrm>
        </p:grpSpPr>
        <p:sp>
          <p:nvSpPr>
            <p:cNvPr id="22" name="object 22"/>
            <p:cNvSpPr/>
            <p:nvPr/>
          </p:nvSpPr>
          <p:spPr>
            <a:xfrm>
              <a:off x="381" y="380"/>
              <a:ext cx="174625" cy="6858000"/>
            </a:xfrm>
            <a:custGeom>
              <a:avLst/>
              <a:gdLst/>
              <a:ahLst/>
              <a:cxnLst/>
              <a:rect l="l" t="t" r="r" b="b"/>
              <a:pathLst>
                <a:path w="174625" h="6858000">
                  <a:moveTo>
                    <a:pt x="1744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74498" y="6858000"/>
                  </a:lnTo>
                  <a:lnTo>
                    <a:pt x="174498" y="0"/>
                  </a:lnTo>
                  <a:close/>
                </a:path>
              </a:pathLst>
            </a:custGeom>
            <a:solidFill>
              <a:srgbClr val="2C8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81" y="380"/>
              <a:ext cx="174625" cy="6858000"/>
            </a:xfrm>
            <a:custGeom>
              <a:avLst/>
              <a:gdLst/>
              <a:ahLst/>
              <a:cxnLst/>
              <a:rect l="l" t="t" r="r" b="b"/>
              <a:pathLst>
                <a:path w="174625" h="6858000">
                  <a:moveTo>
                    <a:pt x="0" y="6858000"/>
                  </a:moveTo>
                  <a:lnTo>
                    <a:pt x="174498" y="6858000"/>
                  </a:lnTo>
                  <a:lnTo>
                    <a:pt x="1744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1D5F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l" t="t" r="r" b="b"/>
            <a:pathLst>
              <a:path w="12192000" h="1066800">
                <a:moveTo>
                  <a:pt x="0" y="1066800"/>
                </a:moveTo>
                <a:lnTo>
                  <a:pt x="12192000" y="1066800"/>
                </a:lnTo>
                <a:lnTo>
                  <a:pt x="12192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5268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4688" y="0"/>
            <a:ext cx="6530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Raw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saving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 2023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4396" y="482092"/>
            <a:ext cx="4154804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 saving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 working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70" b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6210" y="1249172"/>
            <a:ext cx="700976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85" b="1">
                <a:solidFill>
                  <a:srgbClr val="000066"/>
                </a:solidFill>
                <a:latin typeface="Arial"/>
                <a:cs typeface="Arial"/>
              </a:rPr>
              <a:t>IMPRO</a:t>
            </a:r>
            <a:r>
              <a:rPr dirty="0" sz="2800" spc="70" b="1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dirty="0" sz="2800" spc="90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2800" spc="105" b="1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dirty="0" sz="2800" spc="25" b="1">
                <a:solidFill>
                  <a:srgbClr val="000066"/>
                </a:solidFill>
                <a:latin typeface="Arial"/>
                <a:cs typeface="Arial"/>
              </a:rPr>
              <a:t>ENT</a:t>
            </a:r>
            <a:r>
              <a:rPr dirty="0" sz="2800" spc="-19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2800" spc="60" b="1">
                <a:solidFill>
                  <a:srgbClr val="000066"/>
                </a:solidFill>
                <a:latin typeface="Arial"/>
                <a:cs typeface="Arial"/>
              </a:rPr>
              <a:t>TEAM</a:t>
            </a:r>
            <a:r>
              <a:rPr dirty="0" sz="2800" spc="-17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66"/>
                </a:solidFill>
                <a:latin typeface="Arial"/>
                <a:cs typeface="Arial"/>
              </a:rPr>
              <a:t>ESTABLISHM</a:t>
            </a:r>
            <a:r>
              <a:rPr dirty="0" sz="2800" spc="-15" b="1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dirty="0" sz="2800" spc="75" b="1">
                <a:solidFill>
                  <a:srgbClr val="000066"/>
                </a:solidFill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04373" y="1308861"/>
            <a:ext cx="1512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REFERENCE</a:t>
            </a:r>
            <a:r>
              <a:rPr dirty="0" sz="1200" spc="27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2023</a:t>
            </a:r>
            <a:r>
              <a:rPr dirty="0" sz="1200" spc="-2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/01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4373" y="1537970"/>
            <a:ext cx="807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ISSUED</a:t>
            </a:r>
            <a:r>
              <a:rPr dirty="0" sz="1200" spc="-1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BY  </a:t>
            </a:r>
            <a:r>
              <a:rPr dirty="0" sz="1200" spc="-40">
                <a:solidFill>
                  <a:srgbClr val="31363E"/>
                </a:solidFill>
                <a:latin typeface="Times New Roman"/>
                <a:cs typeface="Times New Roman"/>
              </a:rPr>
              <a:t>DATE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70590" y="1537970"/>
            <a:ext cx="7442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085" marR="5080" indent="-3302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GM 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plant </a:t>
            </a:r>
            <a:r>
              <a:rPr dirty="0" sz="1200" spc="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24.01.2023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769" y="2315717"/>
            <a:ext cx="1503680" cy="394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DESCRIPTION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NAME</a:t>
            </a:r>
            <a:r>
              <a:rPr dirty="0" sz="1200" spc="-2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OF</a:t>
            </a:r>
            <a:r>
              <a:rPr dirty="0" sz="1200" spc="-5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THE</a:t>
            </a:r>
            <a:r>
              <a:rPr dirty="0" sz="1200" spc="-3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TEAM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3808" y="2293620"/>
            <a:ext cx="408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GA</a:t>
            </a:r>
            <a:r>
              <a:rPr dirty="0" sz="1800" spc="-10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Chennai</a:t>
            </a:r>
            <a:r>
              <a:rPr dirty="0" sz="1800" spc="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- Material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 Cost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Saving</a:t>
            </a:r>
            <a:r>
              <a:rPr dirty="0" sz="1800" spc="-4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45" b="1">
                <a:solidFill>
                  <a:srgbClr val="000066"/>
                </a:solidFill>
                <a:latin typeface="Times New Roman"/>
                <a:cs typeface="Times New Roman"/>
              </a:rPr>
              <a:t>Team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444" y="3028188"/>
            <a:ext cx="652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3808" y="2975355"/>
            <a:ext cx="64935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 b="1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do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Material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cost</a:t>
            </a:r>
            <a:r>
              <a:rPr dirty="0" sz="1800" spc="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related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Proejcts</a:t>
            </a:r>
            <a:r>
              <a:rPr dirty="0" sz="1800" spc="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through</a:t>
            </a:r>
            <a:r>
              <a:rPr dirty="0" sz="1800" spc="-11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Alternative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Materials</a:t>
            </a:r>
            <a:endParaRPr sz="18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</a:pP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/</a:t>
            </a:r>
            <a:r>
              <a:rPr dirty="0" sz="1800" spc="-10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Alternative Material</a:t>
            </a:r>
            <a:r>
              <a:rPr dirty="0" sz="1800" spc="-1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Supplier</a:t>
            </a:r>
            <a:r>
              <a:rPr dirty="0" sz="1800" spc="-3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0066"/>
                </a:solidFill>
                <a:latin typeface="Times New Roman"/>
                <a:cs typeface="Times New Roman"/>
              </a:rPr>
              <a:t>create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flexible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RM 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supplier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444" y="3899154"/>
            <a:ext cx="138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IN'TIAL</a:t>
            </a:r>
            <a:r>
              <a:rPr dirty="0" sz="1200" spc="-7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31363E"/>
                </a:solidFill>
                <a:latin typeface="Times New Roman"/>
                <a:cs typeface="Times New Roman"/>
              </a:rPr>
              <a:t>SITUATION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3808" y="3889247"/>
            <a:ext cx="4442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Material</a:t>
            </a:r>
            <a:r>
              <a:rPr dirty="0" sz="1800" spc="-1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Cost</a:t>
            </a:r>
            <a:r>
              <a:rPr dirty="0" sz="1800" spc="-1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is</a:t>
            </a:r>
            <a:r>
              <a:rPr dirty="0" sz="1800" spc="-1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getting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 increase</a:t>
            </a:r>
            <a:r>
              <a:rPr dirty="0" sz="1800" spc="-1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year</a:t>
            </a:r>
            <a:r>
              <a:rPr dirty="0" sz="1800" spc="-4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by </a:t>
            </a:r>
            <a:r>
              <a:rPr dirty="0" sz="1800" b="1">
                <a:solidFill>
                  <a:srgbClr val="000066"/>
                </a:solidFill>
                <a:latin typeface="Times New Roman"/>
                <a:cs typeface="Times New Roman"/>
              </a:rPr>
              <a:t>year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3808" y="4440173"/>
            <a:ext cx="1015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Especially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3808" y="4988814"/>
            <a:ext cx="20193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750" indent="-4000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12115" algn="l"/>
                <a:tab pos="412750" algn="l"/>
              </a:tabLst>
            </a:pP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PU</a:t>
            </a:r>
            <a:r>
              <a:rPr dirty="0" sz="1800" spc="-3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chemicals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Adhesive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Glass</a:t>
            </a:r>
            <a:r>
              <a:rPr dirty="0" sz="1800" spc="-3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fibre</a:t>
            </a:r>
            <a:r>
              <a:rPr dirty="0" sz="1800" spc="-3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roving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AB42/35</a:t>
            </a:r>
            <a:r>
              <a:rPr dirty="0" sz="1800" spc="-4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glue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packing</a:t>
            </a:r>
            <a:r>
              <a:rPr dirty="0" sz="1800" spc="-4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foams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10019" y="4993894"/>
            <a:ext cx="23742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241935" algn="l"/>
              </a:tabLst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PU</a:t>
            </a:r>
            <a:r>
              <a:rPr dirty="0" sz="1800" spc="-2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thickness</a:t>
            </a:r>
            <a:r>
              <a:rPr dirty="0" sz="1800" spc="-1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reduction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241300" algn="l"/>
              </a:tabLst>
            </a:pP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Caution</a:t>
            </a:r>
            <a:r>
              <a:rPr dirty="0" sz="1800" spc="-2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lable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Mirror</a:t>
            </a:r>
            <a:r>
              <a:rPr dirty="0" sz="1800" spc="-3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Localisation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5155" y="1226819"/>
            <a:ext cx="11911330" cy="5631180"/>
          </a:xfrm>
          <a:custGeom>
            <a:avLst/>
            <a:gdLst/>
            <a:ahLst/>
            <a:cxnLst/>
            <a:rect l="l" t="t" r="r" b="b"/>
            <a:pathLst>
              <a:path w="11911330" h="5631180">
                <a:moveTo>
                  <a:pt x="0" y="5631180"/>
                </a:moveTo>
                <a:lnTo>
                  <a:pt x="11910822" y="5631180"/>
                </a:lnTo>
                <a:lnTo>
                  <a:pt x="11910822" y="0"/>
                </a:lnTo>
                <a:lnTo>
                  <a:pt x="0" y="0"/>
                </a:lnTo>
                <a:lnTo>
                  <a:pt x="0" y="5631180"/>
                </a:lnTo>
                <a:close/>
              </a:path>
            </a:pathLst>
          </a:custGeom>
          <a:ln w="38100">
            <a:solidFill>
              <a:srgbClr val="1D5F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375400"/>
          </a:xfrm>
          <a:custGeom>
            <a:avLst/>
            <a:gdLst/>
            <a:ahLst/>
            <a:cxnLst/>
            <a:rect l="l" t="t" r="r" b="b"/>
            <a:pathLst>
              <a:path w="12192000" h="6375400">
                <a:moveTo>
                  <a:pt x="12192000" y="0"/>
                </a:moveTo>
                <a:lnTo>
                  <a:pt x="0" y="0"/>
                </a:lnTo>
                <a:lnTo>
                  <a:pt x="0" y="6374892"/>
                </a:lnTo>
                <a:lnTo>
                  <a:pt x="12192000" y="63748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3268" y="410464"/>
            <a:ext cx="1301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FIN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L</a:t>
            </a:r>
            <a:r>
              <a:rPr dirty="0" sz="1200" spc="-5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SITU</a:t>
            </a:r>
            <a:r>
              <a:rPr dirty="0" sz="1200" spc="-14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To</a:t>
            </a:r>
            <a:r>
              <a:rPr dirty="0" spc="10"/>
              <a:t> </a:t>
            </a:r>
            <a:r>
              <a:rPr dirty="0" spc="-5"/>
              <a:t>do</a:t>
            </a:r>
            <a:r>
              <a:rPr dirty="0" spc="10"/>
              <a:t> </a:t>
            </a:r>
            <a:r>
              <a:rPr dirty="0" spc="-5"/>
              <a:t>Kaizens</a:t>
            </a:r>
            <a:r>
              <a:rPr dirty="0" spc="15"/>
              <a:t> </a:t>
            </a:r>
            <a:r>
              <a:rPr dirty="0" spc="-5"/>
              <a:t>interms</a:t>
            </a:r>
            <a:r>
              <a:rPr dirty="0" spc="10"/>
              <a:t> </a:t>
            </a:r>
            <a:r>
              <a:rPr dirty="0"/>
              <a:t>of</a:t>
            </a:r>
            <a:r>
              <a:rPr dirty="0" spc="-95"/>
              <a:t> </a:t>
            </a:r>
            <a:r>
              <a:rPr dirty="0"/>
              <a:t>Alternative</a:t>
            </a:r>
            <a:r>
              <a:rPr dirty="0" spc="10"/>
              <a:t> </a:t>
            </a:r>
            <a:r>
              <a:rPr dirty="0" spc="-5"/>
              <a:t>Supplier/</a:t>
            </a:r>
            <a:r>
              <a:rPr dirty="0" spc="-95"/>
              <a:t> </a:t>
            </a:r>
            <a:r>
              <a:rPr dirty="0" spc="-5"/>
              <a:t>Alternative</a:t>
            </a:r>
            <a:r>
              <a:rPr dirty="0" spc="10"/>
              <a:t> </a:t>
            </a:r>
            <a:r>
              <a:rPr dirty="0" spc="-5"/>
              <a:t>Materials</a:t>
            </a:r>
            <a:r>
              <a:rPr dirty="0" spc="20"/>
              <a:t> </a:t>
            </a:r>
            <a:r>
              <a:rPr dirty="0"/>
              <a:t>for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53004" y="927353"/>
            <a:ext cx="1015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0066"/>
                </a:solidFill>
                <a:latin typeface="Times New Roman"/>
                <a:cs typeface="Times New Roman"/>
              </a:rPr>
              <a:t>Especially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3004" y="1475994"/>
            <a:ext cx="201930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750" indent="-4000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12115" algn="l"/>
                <a:tab pos="412750" algn="l"/>
              </a:tabLst>
            </a:pP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PU</a:t>
            </a:r>
            <a:r>
              <a:rPr dirty="0" sz="1800" spc="-3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chemicals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Adhesive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Glass</a:t>
            </a:r>
            <a:r>
              <a:rPr dirty="0" sz="1800" spc="-3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fibre</a:t>
            </a:r>
            <a:r>
              <a:rPr dirty="0" sz="1800" spc="-4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roving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AB42/35</a:t>
            </a:r>
            <a:r>
              <a:rPr dirty="0" sz="1800" spc="-4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glue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packing</a:t>
            </a:r>
            <a:r>
              <a:rPr dirty="0" sz="1800" spc="-4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foams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7109" y="1481328"/>
            <a:ext cx="23736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241300" algn="l"/>
              </a:tabLst>
            </a:pP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PU</a:t>
            </a:r>
            <a:r>
              <a:rPr dirty="0" sz="1800" spc="-1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thickness reduction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Caution</a:t>
            </a:r>
            <a:r>
              <a:rPr dirty="0" sz="1800" spc="-2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lable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Mirror</a:t>
            </a:r>
            <a:r>
              <a:rPr dirty="0" sz="1800" spc="-3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Localisation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197" y="3189223"/>
            <a:ext cx="953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OBJECTIVE</a:t>
            </a:r>
            <a:r>
              <a:rPr dirty="0" sz="1200" spc="-4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5852" y="3189223"/>
            <a:ext cx="1057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DESCRIPTIiON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197" y="3562857"/>
            <a:ext cx="953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OBJECTIVE</a:t>
            </a:r>
            <a:r>
              <a:rPr dirty="0" sz="1200" spc="-4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5852" y="3562857"/>
            <a:ext cx="1057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DESCRIPTIiON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197" y="3937507"/>
            <a:ext cx="961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OBJECTIVE</a:t>
            </a:r>
            <a:r>
              <a:rPr dirty="0" sz="1200" spc="-4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3472" y="3937507"/>
            <a:ext cx="1057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DESCRIPTIiON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5455" y="3185414"/>
            <a:ext cx="1066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INITI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14">
                <a:solidFill>
                  <a:srgbClr val="31363E"/>
                </a:solidFill>
                <a:latin typeface="Times New Roman"/>
                <a:cs typeface="Times New Roman"/>
              </a:rPr>
              <a:t>L</a:t>
            </a:r>
            <a:r>
              <a:rPr dirty="0" sz="1200" spc="-165">
                <a:solidFill>
                  <a:srgbClr val="31363E"/>
                </a:solidFill>
                <a:latin typeface="Times New Roman"/>
                <a:cs typeface="Times New Roman"/>
              </a:rPr>
              <a:t>V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L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UE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5455" y="3559047"/>
            <a:ext cx="1066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INITI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14">
                <a:solidFill>
                  <a:srgbClr val="31363E"/>
                </a:solidFill>
                <a:latin typeface="Times New Roman"/>
                <a:cs typeface="Times New Roman"/>
              </a:rPr>
              <a:t>L</a:t>
            </a:r>
            <a:r>
              <a:rPr dirty="0" sz="1200" spc="-165">
                <a:solidFill>
                  <a:srgbClr val="31363E"/>
                </a:solidFill>
                <a:latin typeface="Times New Roman"/>
                <a:cs typeface="Times New Roman"/>
              </a:rPr>
              <a:t>V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L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UE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5455" y="3933697"/>
            <a:ext cx="1066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INITI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14">
                <a:solidFill>
                  <a:srgbClr val="31363E"/>
                </a:solidFill>
                <a:latin typeface="Times New Roman"/>
                <a:cs typeface="Times New Roman"/>
              </a:rPr>
              <a:t>L</a:t>
            </a:r>
            <a:r>
              <a:rPr dirty="0" sz="1200" spc="-165">
                <a:solidFill>
                  <a:srgbClr val="31363E"/>
                </a:solidFill>
                <a:latin typeface="Times New Roman"/>
                <a:cs typeface="Times New Roman"/>
              </a:rPr>
              <a:t>V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L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UE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81568" y="3185414"/>
            <a:ext cx="613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>
                <a:solidFill>
                  <a:srgbClr val="31363E"/>
                </a:solidFill>
                <a:latin typeface="Times New Roman"/>
                <a:cs typeface="Times New Roman"/>
              </a:rPr>
              <a:t>T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G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E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71916" y="3559047"/>
            <a:ext cx="613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>
                <a:solidFill>
                  <a:srgbClr val="31363E"/>
                </a:solidFill>
                <a:latin typeface="Times New Roman"/>
                <a:cs typeface="Times New Roman"/>
              </a:rPr>
              <a:t>T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G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E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71916" y="3933697"/>
            <a:ext cx="613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>
                <a:solidFill>
                  <a:srgbClr val="31363E"/>
                </a:solidFill>
                <a:latin typeface="Times New Roman"/>
                <a:cs typeface="Times New Roman"/>
              </a:rPr>
              <a:t>T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G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E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141084" y="3192145"/>
          <a:ext cx="2265045" cy="1035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360"/>
              </a:tblGrid>
              <a:tr h="360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12700">
                      <a:solidFill>
                        <a:srgbClr val="1D5F7E"/>
                      </a:solidFill>
                      <a:prstDash val="solid"/>
                    </a:lnT>
                    <a:lnB w="19050">
                      <a:solidFill>
                        <a:srgbClr val="2C85AD"/>
                      </a:solidFill>
                      <a:prstDash val="solid"/>
                    </a:lnB>
                  </a:tcPr>
                </a:tc>
              </a:tr>
              <a:tr h="345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19050">
                      <a:solidFill>
                        <a:srgbClr val="2C85AD"/>
                      </a:solidFill>
                      <a:prstDash val="solid"/>
                    </a:lnT>
                    <a:lnB w="6350">
                      <a:solidFill>
                        <a:srgbClr val="2C85AD"/>
                      </a:solidFill>
                      <a:prstDash val="solid"/>
                    </a:lnB>
                  </a:tcPr>
                </a:tc>
              </a:tr>
              <a:tr h="316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6350">
                      <a:solidFill>
                        <a:srgbClr val="2C85AD"/>
                      </a:solidFill>
                      <a:prstDash val="solid"/>
                    </a:lnT>
                    <a:lnB w="12700">
                      <a:solidFill>
                        <a:srgbClr val="1D5F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575686" y="3155569"/>
          <a:ext cx="2265680" cy="1035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6630"/>
              </a:tblGrid>
              <a:tr h="360108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800" spc="-5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Material</a:t>
                      </a:r>
                      <a:r>
                        <a:rPr dirty="0" sz="1800" spc="-10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dirty="0" sz="1800" spc="-55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45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12700">
                      <a:solidFill>
                        <a:srgbClr val="1D5F7E"/>
                      </a:solidFill>
                      <a:prstDash val="solid"/>
                    </a:lnT>
                    <a:lnB w="19050">
                      <a:solidFill>
                        <a:srgbClr val="2C85AD"/>
                      </a:solidFill>
                      <a:prstDash val="solid"/>
                    </a:lnB>
                  </a:tcPr>
                </a:tc>
              </a:tr>
              <a:tr h="345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19050">
                      <a:solidFill>
                        <a:srgbClr val="2C85AD"/>
                      </a:solidFill>
                      <a:prstDash val="solid"/>
                    </a:lnT>
                    <a:lnB w="6350">
                      <a:solidFill>
                        <a:srgbClr val="2C85AD"/>
                      </a:solidFill>
                      <a:prstDash val="solid"/>
                    </a:lnB>
                  </a:tcPr>
                </a:tc>
              </a:tr>
              <a:tr h="315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6350">
                      <a:solidFill>
                        <a:srgbClr val="2C85AD"/>
                      </a:solidFill>
                      <a:prstDash val="solid"/>
                    </a:lnT>
                    <a:lnB w="12700">
                      <a:solidFill>
                        <a:srgbClr val="1D5F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9386061" y="3262884"/>
            <a:ext cx="2517140" cy="740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Saving</a:t>
            </a:r>
            <a:r>
              <a:rPr dirty="0" sz="1800" spc="-1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1363E"/>
                </a:solidFill>
                <a:latin typeface="Times New Roman"/>
                <a:cs typeface="Times New Roman"/>
              </a:rPr>
              <a:t>target</a:t>
            </a:r>
            <a:r>
              <a:rPr dirty="0" sz="1800" spc="-1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by</a:t>
            </a:r>
            <a:r>
              <a:rPr dirty="0" sz="1800" spc="-1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12</a:t>
            </a:r>
            <a:r>
              <a:rPr dirty="0" sz="1800" spc="-1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M</a:t>
            </a:r>
            <a:r>
              <a:rPr dirty="0" sz="1800" spc="-1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1363E"/>
                </a:solidFill>
                <a:latin typeface="Times New Roman"/>
                <a:cs typeface="Times New Roman"/>
              </a:rPr>
              <a:t>INR</a:t>
            </a:r>
            <a:endParaRPr sz="180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  <a:spcBef>
                <a:spcPts val="1305"/>
              </a:spcBef>
            </a:pPr>
            <a:r>
              <a:rPr dirty="0" sz="1800" spc="-20">
                <a:solidFill>
                  <a:srgbClr val="31363E"/>
                </a:solidFill>
                <a:latin typeface="Times New Roman"/>
                <a:cs typeface="Times New Roman"/>
              </a:rPr>
              <a:t>112K</a:t>
            </a:r>
            <a:r>
              <a:rPr dirty="0" sz="1800" spc="-3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31363E"/>
                </a:solidFill>
                <a:latin typeface="Times New Roman"/>
                <a:cs typeface="Times New Roman"/>
              </a:rPr>
              <a:t>EuroOs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76496" y="4609845"/>
            <a:ext cx="2416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1F5F"/>
                </a:solidFill>
                <a:latin typeface="Times New Roman"/>
                <a:cs typeface="Times New Roman"/>
              </a:rPr>
              <a:t>Mr.Senthil</a:t>
            </a:r>
            <a:r>
              <a:rPr dirty="0" sz="18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001F5F"/>
                </a:solidFill>
                <a:latin typeface="Times New Roman"/>
                <a:cs typeface="Times New Roman"/>
              </a:rPr>
              <a:t>Kumar,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Esakki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197" y="5356605"/>
            <a:ext cx="20218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ES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T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IM</a:t>
            </a:r>
            <a:r>
              <a:rPr dirty="0" sz="1200" spc="-140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>
                <a:solidFill>
                  <a:srgbClr val="31363E"/>
                </a:solidFill>
                <a:latin typeface="Times New Roman"/>
                <a:cs typeface="Times New Roman"/>
              </a:rPr>
              <a:t>TE</a:t>
            </a:r>
            <a:r>
              <a:rPr dirty="0" sz="1200" spc="-6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N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N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AL</a:t>
            </a:r>
            <a:r>
              <a:rPr dirty="0" sz="1200" spc="-5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S</a:t>
            </a:r>
            <a:r>
              <a:rPr dirty="0" sz="1200" spc="-165">
                <a:solidFill>
                  <a:srgbClr val="31363E"/>
                </a:solidFill>
                <a:latin typeface="Times New Roman"/>
                <a:cs typeface="Times New Roman"/>
              </a:rPr>
              <a:t>A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VING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4197" y="5722873"/>
            <a:ext cx="17729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31363E"/>
                </a:solidFill>
                <a:latin typeface="Times New Roman"/>
                <a:cs typeface="Times New Roman"/>
              </a:rPr>
              <a:t>ESTIMATE</a:t>
            </a:r>
            <a:r>
              <a:rPr dirty="0" sz="1200" spc="-3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INVESTMENT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1591" y="6149340"/>
            <a:ext cx="1886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31363E"/>
                </a:solidFill>
                <a:latin typeface="Times New Roman"/>
                <a:cs typeface="Times New Roman"/>
              </a:rPr>
              <a:t>ESTIMATE 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CLOSING</a:t>
            </a:r>
            <a:r>
              <a:rPr dirty="0" sz="1200" spc="-2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200" spc="-40">
                <a:solidFill>
                  <a:srgbClr val="31363E"/>
                </a:solidFill>
                <a:latin typeface="Times New Roman"/>
                <a:cs typeface="Times New Roman"/>
              </a:rPr>
              <a:t>DATE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26047" y="5115814"/>
            <a:ext cx="7702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MEMBE</a:t>
            </a:r>
            <a:r>
              <a:rPr dirty="0" sz="1200" spc="-10">
                <a:solidFill>
                  <a:srgbClr val="31363E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31363E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39431" y="5319776"/>
            <a:ext cx="231457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31363E"/>
                </a:solidFill>
                <a:latin typeface="Times New Roman"/>
                <a:cs typeface="Times New Roman"/>
              </a:rPr>
              <a:t>Mr.Ranjith</a:t>
            </a:r>
            <a:r>
              <a:rPr dirty="0" sz="1500" spc="-3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31363E"/>
                </a:solidFill>
                <a:latin typeface="Times New Roman"/>
                <a:cs typeface="Times New Roman"/>
              </a:rPr>
              <a:t>Kumar</a:t>
            </a:r>
            <a:r>
              <a:rPr dirty="0" sz="1500" spc="-3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31363E"/>
                </a:solidFill>
                <a:latin typeface="Times New Roman"/>
                <a:cs typeface="Times New Roman"/>
              </a:rPr>
              <a:t>Production </a:t>
            </a:r>
            <a:r>
              <a:rPr dirty="0" sz="1500" spc="-36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500" spc="-35">
                <a:solidFill>
                  <a:srgbClr val="31363E"/>
                </a:solidFill>
                <a:latin typeface="Times New Roman"/>
                <a:cs typeface="Times New Roman"/>
              </a:rPr>
              <a:t>Mr.</a:t>
            </a:r>
            <a:r>
              <a:rPr dirty="0" sz="1500" spc="-5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31363E"/>
                </a:solidFill>
                <a:latin typeface="Times New Roman"/>
                <a:cs typeface="Times New Roman"/>
              </a:rPr>
              <a:t>Kannanraj</a:t>
            </a:r>
            <a:r>
              <a:rPr dirty="0" sz="1500" spc="-1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31363E"/>
                </a:solidFill>
                <a:latin typeface="Times New Roman"/>
                <a:cs typeface="Times New Roman"/>
              </a:rPr>
              <a:t>-</a:t>
            </a:r>
            <a:r>
              <a:rPr dirty="0" sz="1500" spc="-1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31363E"/>
                </a:solidFill>
                <a:latin typeface="Times New Roman"/>
                <a:cs typeface="Times New Roman"/>
              </a:rPr>
              <a:t>Production </a:t>
            </a:r>
            <a:r>
              <a:rPr dirty="0" sz="150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500" spc="-35">
                <a:solidFill>
                  <a:srgbClr val="31363E"/>
                </a:solidFill>
                <a:latin typeface="Times New Roman"/>
                <a:cs typeface="Times New Roman"/>
              </a:rPr>
              <a:t>Mr. </a:t>
            </a:r>
            <a:r>
              <a:rPr dirty="0" sz="1500">
                <a:solidFill>
                  <a:srgbClr val="31363E"/>
                </a:solidFill>
                <a:latin typeface="Times New Roman"/>
                <a:cs typeface="Times New Roman"/>
              </a:rPr>
              <a:t>Ganesh Ram </a:t>
            </a:r>
            <a:r>
              <a:rPr dirty="0" sz="1500" spc="-5">
                <a:solidFill>
                  <a:srgbClr val="31363E"/>
                </a:solidFill>
                <a:latin typeface="Times New Roman"/>
                <a:cs typeface="Times New Roman"/>
              </a:rPr>
              <a:t>Engineering </a:t>
            </a:r>
            <a:r>
              <a:rPr dirty="0" sz="1500" spc="-360">
                <a:solidFill>
                  <a:srgbClr val="31363E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31363E"/>
                </a:solidFill>
                <a:latin typeface="Times New Roman"/>
                <a:cs typeface="Times New Roman"/>
              </a:rPr>
              <a:t>Mr.Dileepan </a:t>
            </a:r>
            <a:r>
              <a:rPr dirty="0" sz="1500">
                <a:solidFill>
                  <a:srgbClr val="31363E"/>
                </a:solidFill>
                <a:latin typeface="Times New Roman"/>
                <a:cs typeface="Times New Roman"/>
              </a:rPr>
              <a:t>-</a:t>
            </a:r>
            <a:r>
              <a:rPr dirty="0" sz="1500" spc="-5">
                <a:solidFill>
                  <a:srgbClr val="31363E"/>
                </a:solidFill>
                <a:latin typeface="Times New Roman"/>
                <a:cs typeface="Times New Roman"/>
              </a:rPr>
              <a:t> QA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575686" y="5346319"/>
          <a:ext cx="2265680" cy="1035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6630"/>
              </a:tblGrid>
              <a:tr h="360895"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800" spc="-25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112</a:t>
                      </a:r>
                      <a:r>
                        <a:rPr dirty="0" sz="1800" spc="-30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800" spc="-25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Euros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12700">
                      <a:solidFill>
                        <a:srgbClr val="1D5F7E"/>
                      </a:solidFill>
                      <a:prstDash val="solid"/>
                    </a:lnT>
                    <a:lnB w="19050">
                      <a:solidFill>
                        <a:srgbClr val="2C85AD"/>
                      </a:solidFill>
                      <a:prstDash val="solid"/>
                    </a:lnB>
                  </a:tcPr>
                </a:tc>
              </a:tr>
              <a:tr h="345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19050">
                      <a:solidFill>
                        <a:srgbClr val="2C85AD"/>
                      </a:solidFill>
                      <a:prstDash val="solid"/>
                    </a:lnT>
                    <a:lnB w="6350">
                      <a:solidFill>
                        <a:srgbClr val="2C85AD"/>
                      </a:solidFill>
                      <a:prstDash val="solid"/>
                    </a:lnB>
                  </a:tcPr>
                </a:tc>
              </a:tr>
              <a:tr h="316611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95"/>
                        </a:spcBef>
                      </a:pPr>
                      <a:r>
                        <a:rPr dirty="0" sz="1800" spc="-5">
                          <a:solidFill>
                            <a:srgbClr val="31363E"/>
                          </a:solidFill>
                          <a:latin typeface="Times New Roman"/>
                          <a:cs typeface="Times New Roman"/>
                        </a:rPr>
                        <a:t>Jun-23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1D5F7E"/>
                      </a:solidFill>
                      <a:prstDash val="solid"/>
                    </a:lnL>
                    <a:lnR w="12700">
                      <a:solidFill>
                        <a:srgbClr val="1D5F7E"/>
                      </a:solidFill>
                      <a:prstDash val="solid"/>
                    </a:lnR>
                    <a:lnT w="6350">
                      <a:solidFill>
                        <a:srgbClr val="2C85AD"/>
                      </a:solidFill>
                      <a:prstDash val="solid"/>
                    </a:lnT>
                    <a:lnB w="12700">
                      <a:solidFill>
                        <a:srgbClr val="1D5F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131063" y="70103"/>
            <a:ext cx="11901805" cy="6451600"/>
          </a:xfrm>
          <a:custGeom>
            <a:avLst/>
            <a:gdLst/>
            <a:ahLst/>
            <a:cxnLst/>
            <a:rect l="l" t="t" r="r" b="b"/>
            <a:pathLst>
              <a:path w="11901805" h="6451600">
                <a:moveTo>
                  <a:pt x="0" y="6451092"/>
                </a:moveTo>
                <a:lnTo>
                  <a:pt x="11901678" y="6451092"/>
                </a:lnTo>
                <a:lnTo>
                  <a:pt x="11901678" y="0"/>
                </a:lnTo>
                <a:lnTo>
                  <a:pt x="0" y="0"/>
                </a:lnTo>
                <a:lnTo>
                  <a:pt x="0" y="6451092"/>
                </a:lnTo>
                <a:close/>
              </a:path>
            </a:pathLst>
          </a:custGeom>
          <a:ln w="38100">
            <a:solidFill>
              <a:srgbClr val="1D5F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4589" y="4640326"/>
            <a:ext cx="4338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1363E"/>
                </a:solidFill>
                <a:latin typeface="Calibri"/>
                <a:cs typeface="Calibri"/>
              </a:rPr>
              <a:t>Lorem</a:t>
            </a:r>
            <a:r>
              <a:rPr dirty="0" sz="2400" spc="-20" b="1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1363E"/>
                </a:solidFill>
                <a:latin typeface="Calibri"/>
                <a:cs typeface="Calibri"/>
              </a:rPr>
              <a:t>ipsum</a:t>
            </a:r>
            <a:r>
              <a:rPr dirty="0" sz="2400" spc="-10" b="1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1363E"/>
                </a:solidFill>
                <a:latin typeface="Calibri"/>
                <a:cs typeface="Calibri"/>
              </a:rPr>
              <a:t>dolor</a:t>
            </a:r>
            <a:r>
              <a:rPr dirty="0" sz="2400" spc="-30" b="1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1363E"/>
                </a:solidFill>
                <a:latin typeface="Calibri"/>
                <a:cs typeface="Calibri"/>
              </a:rPr>
              <a:t>sit</a:t>
            </a:r>
            <a:r>
              <a:rPr dirty="0" sz="2400" spc="-10" b="1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1363E"/>
                </a:solidFill>
                <a:latin typeface="Calibri"/>
                <a:cs typeface="Calibri"/>
              </a:rPr>
              <a:t>amet ipsum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1893" y="1764284"/>
            <a:ext cx="4338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1363E"/>
                </a:solidFill>
                <a:latin typeface="Calibri"/>
                <a:cs typeface="Calibri"/>
              </a:rPr>
              <a:t>Lorem</a:t>
            </a:r>
            <a:r>
              <a:rPr dirty="0" sz="2400" spc="-20" b="1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1363E"/>
                </a:solidFill>
                <a:latin typeface="Calibri"/>
                <a:cs typeface="Calibri"/>
              </a:rPr>
              <a:t>ipsum</a:t>
            </a:r>
            <a:r>
              <a:rPr dirty="0" sz="2400" spc="-10" b="1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1363E"/>
                </a:solidFill>
                <a:latin typeface="Calibri"/>
                <a:cs typeface="Calibri"/>
              </a:rPr>
              <a:t>dolor</a:t>
            </a:r>
            <a:r>
              <a:rPr dirty="0" sz="2400" spc="-30" b="1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1363E"/>
                </a:solidFill>
                <a:latin typeface="Calibri"/>
                <a:cs typeface="Calibri"/>
              </a:rPr>
              <a:t>sit</a:t>
            </a:r>
            <a:r>
              <a:rPr dirty="0" sz="2400" spc="-15" b="1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1363E"/>
                </a:solidFill>
                <a:latin typeface="Calibri"/>
                <a:cs typeface="Calibri"/>
              </a:rPr>
              <a:t>amet ipsum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571500"/>
            <a:ext cx="5372100" cy="38397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010643" y="657148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endParaRPr sz="1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1233677"/>
            <a:ext cx="2776220" cy="4967605"/>
          </a:xfrm>
          <a:custGeom>
            <a:avLst/>
            <a:gdLst/>
            <a:ahLst/>
            <a:cxnLst/>
            <a:rect l="l" t="t" r="r" b="b"/>
            <a:pathLst>
              <a:path w="2776220" h="4967605">
                <a:moveTo>
                  <a:pt x="2775966" y="0"/>
                </a:moveTo>
                <a:lnTo>
                  <a:pt x="0" y="0"/>
                </a:lnTo>
                <a:lnTo>
                  <a:pt x="0" y="4967478"/>
                </a:lnTo>
                <a:lnTo>
                  <a:pt x="2775966" y="4967478"/>
                </a:lnTo>
                <a:lnTo>
                  <a:pt x="2775966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86505" y="1233677"/>
            <a:ext cx="2776220" cy="4967605"/>
          </a:xfrm>
          <a:custGeom>
            <a:avLst/>
            <a:gdLst/>
            <a:ahLst/>
            <a:cxnLst/>
            <a:rect l="l" t="t" r="r" b="b"/>
            <a:pathLst>
              <a:path w="2776220" h="4967605">
                <a:moveTo>
                  <a:pt x="2775966" y="0"/>
                </a:moveTo>
                <a:lnTo>
                  <a:pt x="0" y="0"/>
                </a:lnTo>
                <a:lnTo>
                  <a:pt x="0" y="4967478"/>
                </a:lnTo>
                <a:lnTo>
                  <a:pt x="2775966" y="4967478"/>
                </a:lnTo>
                <a:lnTo>
                  <a:pt x="2775966" y="0"/>
                </a:lnTo>
                <a:close/>
              </a:path>
            </a:pathLst>
          </a:custGeom>
          <a:solidFill>
            <a:srgbClr val="5E5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01155" y="1233677"/>
            <a:ext cx="2776220" cy="4967605"/>
          </a:xfrm>
          <a:custGeom>
            <a:avLst/>
            <a:gdLst/>
            <a:ahLst/>
            <a:cxnLst/>
            <a:rect l="l" t="t" r="r" b="b"/>
            <a:pathLst>
              <a:path w="2776220" h="4967605">
                <a:moveTo>
                  <a:pt x="2775966" y="0"/>
                </a:moveTo>
                <a:lnTo>
                  <a:pt x="0" y="0"/>
                </a:lnTo>
                <a:lnTo>
                  <a:pt x="0" y="4967478"/>
                </a:lnTo>
                <a:lnTo>
                  <a:pt x="2775966" y="4967478"/>
                </a:lnTo>
                <a:lnTo>
                  <a:pt x="2775966" y="0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15806" y="1245869"/>
            <a:ext cx="2776220" cy="4967605"/>
          </a:xfrm>
          <a:custGeom>
            <a:avLst/>
            <a:gdLst/>
            <a:ahLst/>
            <a:cxnLst/>
            <a:rect l="l" t="t" r="r" b="b"/>
            <a:pathLst>
              <a:path w="2776220" h="4967605">
                <a:moveTo>
                  <a:pt x="2775966" y="0"/>
                </a:moveTo>
                <a:lnTo>
                  <a:pt x="0" y="0"/>
                </a:lnTo>
                <a:lnTo>
                  <a:pt x="0" y="4967478"/>
                </a:lnTo>
                <a:lnTo>
                  <a:pt x="2775966" y="4967478"/>
                </a:lnTo>
                <a:lnTo>
                  <a:pt x="2775966" y="0"/>
                </a:lnTo>
                <a:close/>
              </a:path>
            </a:pathLst>
          </a:custGeom>
          <a:solidFill>
            <a:srgbClr val="009F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1312" y="3720846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 h="0">
                <a:moveTo>
                  <a:pt x="0" y="0"/>
                </a:moveTo>
                <a:lnTo>
                  <a:pt x="23368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05961" y="3720846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 h="0">
                <a:moveTo>
                  <a:pt x="0" y="0"/>
                </a:moveTo>
                <a:lnTo>
                  <a:pt x="23368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20611" y="3720846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 h="0">
                <a:moveTo>
                  <a:pt x="0" y="0"/>
                </a:moveTo>
                <a:lnTo>
                  <a:pt x="233679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35261" y="3720846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 h="0">
                <a:moveTo>
                  <a:pt x="0" y="0"/>
                </a:moveTo>
                <a:lnTo>
                  <a:pt x="23368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0341" y="296417"/>
            <a:ext cx="18859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1363E"/>
                </a:solidFill>
                <a:latin typeface="Calibri"/>
                <a:cs typeface="Calibri"/>
              </a:rPr>
              <a:t>Slide</a:t>
            </a:r>
            <a:r>
              <a:rPr dirty="0" sz="3600" spc="-10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31363E"/>
                </a:solidFill>
                <a:latin typeface="Calibri"/>
                <a:cs typeface="Calibri"/>
              </a:rPr>
              <a:t>Title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995" y="1892704"/>
            <a:ext cx="1241425" cy="1092200"/>
          </a:xfrm>
          <a:custGeom>
            <a:avLst/>
            <a:gdLst/>
            <a:ahLst/>
            <a:cxnLst/>
            <a:rect l="l" t="t" r="r" b="b"/>
            <a:pathLst>
              <a:path w="1241425" h="1092200">
                <a:moveTo>
                  <a:pt x="0" y="0"/>
                </a:moveTo>
                <a:lnTo>
                  <a:pt x="0" y="508994"/>
                </a:lnTo>
                <a:lnTo>
                  <a:pt x="28779" y="524802"/>
                </a:lnTo>
                <a:lnTo>
                  <a:pt x="58992" y="544489"/>
                </a:lnTo>
                <a:lnTo>
                  <a:pt x="85575" y="568486"/>
                </a:lnTo>
                <a:lnTo>
                  <a:pt x="108146" y="596308"/>
                </a:lnTo>
                <a:lnTo>
                  <a:pt x="126324" y="627468"/>
                </a:lnTo>
                <a:lnTo>
                  <a:pt x="110024" y="640726"/>
                </a:lnTo>
                <a:lnTo>
                  <a:pt x="83677" y="669442"/>
                </a:lnTo>
                <a:lnTo>
                  <a:pt x="70581" y="704850"/>
                </a:lnTo>
                <a:lnTo>
                  <a:pt x="71094" y="742457"/>
                </a:lnTo>
                <a:lnTo>
                  <a:pt x="85575" y="777770"/>
                </a:lnTo>
                <a:lnTo>
                  <a:pt x="114196" y="803595"/>
                </a:lnTo>
                <a:lnTo>
                  <a:pt x="150268" y="817000"/>
                </a:lnTo>
                <a:lnTo>
                  <a:pt x="175035" y="817288"/>
                </a:lnTo>
                <a:lnTo>
                  <a:pt x="187704" y="815730"/>
                </a:lnTo>
                <a:lnTo>
                  <a:pt x="188997" y="831619"/>
                </a:lnTo>
                <a:lnTo>
                  <a:pt x="206299" y="874321"/>
                </a:lnTo>
                <a:lnTo>
                  <a:pt x="238897" y="901168"/>
                </a:lnTo>
                <a:lnTo>
                  <a:pt x="288308" y="911516"/>
                </a:lnTo>
                <a:lnTo>
                  <a:pt x="302315" y="912281"/>
                </a:lnTo>
                <a:lnTo>
                  <a:pt x="301957" y="929687"/>
                </a:lnTo>
                <a:lnTo>
                  <a:pt x="320654" y="978516"/>
                </a:lnTo>
                <a:lnTo>
                  <a:pt x="349274" y="1004342"/>
                </a:lnTo>
                <a:lnTo>
                  <a:pt x="385343" y="1017751"/>
                </a:lnTo>
                <a:lnTo>
                  <a:pt x="396296" y="1018261"/>
                </a:lnTo>
                <a:lnTo>
                  <a:pt x="413436" y="1017758"/>
                </a:lnTo>
                <a:lnTo>
                  <a:pt x="429883" y="1014438"/>
                </a:lnTo>
                <a:lnTo>
                  <a:pt x="445329" y="1008444"/>
                </a:lnTo>
                <a:lnTo>
                  <a:pt x="459468" y="999917"/>
                </a:lnTo>
                <a:lnTo>
                  <a:pt x="469154" y="992527"/>
                </a:lnTo>
                <a:lnTo>
                  <a:pt x="471246" y="1002798"/>
                </a:lnTo>
                <a:lnTo>
                  <a:pt x="495095" y="1042991"/>
                </a:lnTo>
                <a:lnTo>
                  <a:pt x="539931" y="1064877"/>
                </a:lnTo>
                <a:lnTo>
                  <a:pt x="549362" y="1065387"/>
                </a:lnTo>
                <a:lnTo>
                  <a:pt x="563315" y="1064962"/>
                </a:lnTo>
                <a:lnTo>
                  <a:pt x="577093" y="1062172"/>
                </a:lnTo>
                <a:lnTo>
                  <a:pt x="590440" y="1057040"/>
                </a:lnTo>
                <a:lnTo>
                  <a:pt x="603103" y="1049592"/>
                </a:lnTo>
                <a:lnTo>
                  <a:pt x="604632" y="1049592"/>
                </a:lnTo>
                <a:lnTo>
                  <a:pt x="616103" y="1065642"/>
                </a:lnTo>
                <a:lnTo>
                  <a:pt x="634705" y="1083194"/>
                </a:lnTo>
                <a:lnTo>
                  <a:pt x="658214" y="1091979"/>
                </a:lnTo>
                <a:lnTo>
                  <a:pt x="683396" y="1091544"/>
                </a:lnTo>
                <a:lnTo>
                  <a:pt x="707017" y="1081437"/>
                </a:lnTo>
                <a:lnTo>
                  <a:pt x="722352" y="1065707"/>
                </a:lnTo>
                <a:lnTo>
                  <a:pt x="731662" y="1045964"/>
                </a:lnTo>
                <a:lnTo>
                  <a:pt x="734384" y="1024404"/>
                </a:lnTo>
                <a:lnTo>
                  <a:pt x="729957" y="1003227"/>
                </a:lnTo>
                <a:lnTo>
                  <a:pt x="731997" y="1006286"/>
                </a:lnTo>
                <a:lnTo>
                  <a:pt x="749167" y="1024341"/>
                </a:lnTo>
                <a:lnTo>
                  <a:pt x="770715" y="1035518"/>
                </a:lnTo>
                <a:lnTo>
                  <a:pt x="794612" y="1038957"/>
                </a:lnTo>
                <a:lnTo>
                  <a:pt x="818832" y="1033797"/>
                </a:lnTo>
                <a:lnTo>
                  <a:pt x="841043" y="1019154"/>
                </a:lnTo>
                <a:lnTo>
                  <a:pt x="855213" y="998420"/>
                </a:lnTo>
                <a:lnTo>
                  <a:pt x="861123" y="974295"/>
                </a:lnTo>
                <a:lnTo>
                  <a:pt x="858554" y="949476"/>
                </a:lnTo>
                <a:lnTo>
                  <a:pt x="878851" y="965128"/>
                </a:lnTo>
                <a:lnTo>
                  <a:pt x="902816" y="972468"/>
                </a:lnTo>
                <a:lnTo>
                  <a:pt x="927824" y="971115"/>
                </a:lnTo>
                <a:lnTo>
                  <a:pt x="951252" y="960686"/>
                </a:lnTo>
                <a:lnTo>
                  <a:pt x="970652" y="941033"/>
                </a:lnTo>
                <a:lnTo>
                  <a:pt x="980469" y="918490"/>
                </a:lnTo>
                <a:lnTo>
                  <a:pt x="981923" y="893990"/>
                </a:lnTo>
                <a:lnTo>
                  <a:pt x="974702" y="869991"/>
                </a:lnTo>
                <a:lnTo>
                  <a:pt x="996013" y="883637"/>
                </a:lnTo>
                <a:lnTo>
                  <a:pt x="1020510" y="889544"/>
                </a:lnTo>
                <a:lnTo>
                  <a:pt x="1045723" y="887331"/>
                </a:lnTo>
                <a:lnTo>
                  <a:pt x="1069185" y="876616"/>
                </a:lnTo>
                <a:lnTo>
                  <a:pt x="1089768" y="854353"/>
                </a:lnTo>
                <a:lnTo>
                  <a:pt x="1100187" y="826906"/>
                </a:lnTo>
                <a:lnTo>
                  <a:pt x="1099629" y="797692"/>
                </a:lnTo>
                <a:lnTo>
                  <a:pt x="1087282" y="770125"/>
                </a:lnTo>
                <a:lnTo>
                  <a:pt x="1051087" y="718406"/>
                </a:lnTo>
                <a:lnTo>
                  <a:pt x="1129808" y="626703"/>
                </a:lnTo>
                <a:lnTo>
                  <a:pt x="1163635" y="593324"/>
                </a:lnTo>
                <a:lnTo>
                  <a:pt x="1202624" y="566064"/>
                </a:lnTo>
                <a:lnTo>
                  <a:pt x="1241368" y="543670"/>
                </a:lnTo>
                <a:lnTo>
                  <a:pt x="1241368" y="483030"/>
                </a:lnTo>
                <a:lnTo>
                  <a:pt x="1187882" y="513329"/>
                </a:lnTo>
                <a:lnTo>
                  <a:pt x="1144507" y="543043"/>
                </a:lnTo>
                <a:lnTo>
                  <a:pt x="1106867" y="579832"/>
                </a:lnTo>
                <a:lnTo>
                  <a:pt x="1022326" y="677909"/>
                </a:lnTo>
                <a:lnTo>
                  <a:pt x="1000997" y="664252"/>
                </a:lnTo>
                <a:lnTo>
                  <a:pt x="976503" y="658340"/>
                </a:lnTo>
                <a:lnTo>
                  <a:pt x="951299" y="660555"/>
                </a:lnTo>
                <a:lnTo>
                  <a:pt x="927844" y="671280"/>
                </a:lnTo>
                <a:lnTo>
                  <a:pt x="907243" y="693552"/>
                </a:lnTo>
                <a:lnTo>
                  <a:pt x="896826" y="720998"/>
                </a:lnTo>
                <a:lnTo>
                  <a:pt x="897393" y="750208"/>
                </a:lnTo>
                <a:lnTo>
                  <a:pt x="911020" y="781080"/>
                </a:lnTo>
                <a:lnTo>
                  <a:pt x="909491" y="781080"/>
                </a:lnTo>
                <a:lnTo>
                  <a:pt x="890164" y="771353"/>
                </a:lnTo>
                <a:lnTo>
                  <a:pt x="869036" y="767644"/>
                </a:lnTo>
                <a:lnTo>
                  <a:pt x="847574" y="770335"/>
                </a:lnTo>
                <a:lnTo>
                  <a:pt x="827244" y="779810"/>
                </a:lnTo>
                <a:lnTo>
                  <a:pt x="811002" y="795184"/>
                </a:lnTo>
                <a:lnTo>
                  <a:pt x="801117" y="812257"/>
                </a:lnTo>
                <a:lnTo>
                  <a:pt x="796393" y="831384"/>
                </a:lnTo>
                <a:lnTo>
                  <a:pt x="797166" y="851395"/>
                </a:lnTo>
                <a:lnTo>
                  <a:pt x="789009" y="857255"/>
                </a:lnTo>
                <a:lnTo>
                  <a:pt x="771183" y="850579"/>
                </a:lnTo>
                <a:lnTo>
                  <a:pt x="752346" y="848752"/>
                </a:lnTo>
                <a:lnTo>
                  <a:pt x="733509" y="852131"/>
                </a:lnTo>
                <a:lnTo>
                  <a:pt x="701955" y="873857"/>
                </a:lnTo>
                <a:lnTo>
                  <a:pt x="685860" y="924766"/>
                </a:lnTo>
                <a:lnTo>
                  <a:pt x="663471" y="939031"/>
                </a:lnTo>
                <a:lnTo>
                  <a:pt x="650578" y="937427"/>
                </a:lnTo>
                <a:lnTo>
                  <a:pt x="637525" y="938617"/>
                </a:lnTo>
                <a:lnTo>
                  <a:pt x="624902" y="942434"/>
                </a:lnTo>
                <a:lnTo>
                  <a:pt x="592525" y="973293"/>
                </a:lnTo>
                <a:lnTo>
                  <a:pt x="585515" y="1003227"/>
                </a:lnTo>
                <a:lnTo>
                  <a:pt x="568655" y="1014115"/>
                </a:lnTo>
                <a:lnTo>
                  <a:pt x="561916" y="1016507"/>
                </a:lnTo>
                <a:lnTo>
                  <a:pt x="554699" y="1017419"/>
                </a:lnTo>
                <a:lnTo>
                  <a:pt x="547578" y="1016731"/>
                </a:lnTo>
                <a:lnTo>
                  <a:pt x="517255" y="989026"/>
                </a:lnTo>
                <a:lnTo>
                  <a:pt x="516343" y="981813"/>
                </a:lnTo>
                <a:lnTo>
                  <a:pt x="517032" y="974696"/>
                </a:lnTo>
                <a:lnTo>
                  <a:pt x="660158" y="854706"/>
                </a:lnTo>
                <a:lnTo>
                  <a:pt x="663726" y="848591"/>
                </a:lnTo>
                <a:lnTo>
                  <a:pt x="639001" y="814965"/>
                </a:lnTo>
                <a:lnTo>
                  <a:pt x="633648" y="814965"/>
                </a:lnTo>
                <a:lnTo>
                  <a:pt x="629315" y="816240"/>
                </a:lnTo>
                <a:lnTo>
                  <a:pt x="624769" y="818785"/>
                </a:lnTo>
                <a:lnTo>
                  <a:pt x="430664" y="959411"/>
                </a:lnTo>
                <a:lnTo>
                  <a:pt x="421990" y="964135"/>
                </a:lnTo>
                <a:lnTo>
                  <a:pt x="412786" y="967403"/>
                </a:lnTo>
                <a:lnTo>
                  <a:pt x="403101" y="968904"/>
                </a:lnTo>
                <a:lnTo>
                  <a:pt x="392986" y="968326"/>
                </a:lnTo>
                <a:lnTo>
                  <a:pt x="359875" y="947946"/>
                </a:lnTo>
                <a:lnTo>
                  <a:pt x="351088" y="911292"/>
                </a:lnTo>
                <a:lnTo>
                  <a:pt x="357726" y="893168"/>
                </a:lnTo>
                <a:lnTo>
                  <a:pt x="371337" y="878651"/>
                </a:lnTo>
                <a:lnTo>
                  <a:pt x="602593" y="713561"/>
                </a:lnTo>
                <a:lnTo>
                  <a:pt x="607691" y="708972"/>
                </a:lnTo>
                <a:lnTo>
                  <a:pt x="611260" y="702598"/>
                </a:lnTo>
                <a:lnTo>
                  <a:pt x="611260" y="694226"/>
                </a:lnTo>
                <a:lnTo>
                  <a:pt x="579652" y="668985"/>
                </a:lnTo>
                <a:lnTo>
                  <a:pt x="573577" y="671789"/>
                </a:lnTo>
                <a:lnTo>
                  <a:pt x="568479" y="677654"/>
                </a:lnTo>
                <a:lnTo>
                  <a:pt x="342049" y="841460"/>
                </a:lnTo>
                <a:lnTo>
                  <a:pt x="335681" y="844260"/>
                </a:lnTo>
                <a:lnTo>
                  <a:pt x="332367" y="848846"/>
                </a:lnTo>
                <a:lnTo>
                  <a:pt x="327528" y="853176"/>
                </a:lnTo>
                <a:lnTo>
                  <a:pt x="305260" y="862292"/>
                </a:lnTo>
                <a:lnTo>
                  <a:pt x="281749" y="864005"/>
                </a:lnTo>
                <a:lnTo>
                  <a:pt x="260625" y="858839"/>
                </a:lnTo>
                <a:lnTo>
                  <a:pt x="245519" y="847320"/>
                </a:lnTo>
                <a:lnTo>
                  <a:pt x="237886" y="830589"/>
                </a:lnTo>
                <a:lnTo>
                  <a:pt x="236605" y="812831"/>
                </a:lnTo>
                <a:lnTo>
                  <a:pt x="241436" y="795694"/>
                </a:lnTo>
                <a:lnTo>
                  <a:pt x="252142" y="780825"/>
                </a:lnTo>
                <a:lnTo>
                  <a:pt x="532794" y="589011"/>
                </a:lnTo>
                <a:lnTo>
                  <a:pt x="536362" y="582892"/>
                </a:lnTo>
                <a:lnTo>
                  <a:pt x="512758" y="549077"/>
                </a:lnTo>
                <a:lnTo>
                  <a:pt x="505920" y="549957"/>
                </a:lnTo>
                <a:lnTo>
                  <a:pt x="498935" y="553061"/>
                </a:lnTo>
                <a:lnTo>
                  <a:pt x="229473" y="736253"/>
                </a:lnTo>
                <a:lnTo>
                  <a:pt x="227693" y="739313"/>
                </a:lnTo>
                <a:lnTo>
                  <a:pt x="224634" y="740588"/>
                </a:lnTo>
                <a:lnTo>
                  <a:pt x="196876" y="760955"/>
                </a:lnTo>
                <a:lnTo>
                  <a:pt x="179354" y="769123"/>
                </a:lnTo>
                <a:lnTo>
                  <a:pt x="160232" y="769744"/>
                </a:lnTo>
                <a:lnTo>
                  <a:pt x="142112" y="763104"/>
                </a:lnTo>
                <a:lnTo>
                  <a:pt x="127599" y="749490"/>
                </a:lnTo>
                <a:lnTo>
                  <a:pt x="119433" y="731968"/>
                </a:lnTo>
                <a:lnTo>
                  <a:pt x="118812" y="712847"/>
                </a:lnTo>
                <a:lnTo>
                  <a:pt x="125450" y="694725"/>
                </a:lnTo>
                <a:lnTo>
                  <a:pt x="139061" y="680203"/>
                </a:lnTo>
                <a:lnTo>
                  <a:pt x="647158" y="305957"/>
                </a:lnTo>
                <a:lnTo>
                  <a:pt x="675411" y="327336"/>
                </a:lnTo>
                <a:lnTo>
                  <a:pt x="697846" y="351001"/>
                </a:lnTo>
                <a:lnTo>
                  <a:pt x="712641" y="370173"/>
                </a:lnTo>
                <a:lnTo>
                  <a:pt x="717977" y="378070"/>
                </a:lnTo>
                <a:lnTo>
                  <a:pt x="749102" y="454385"/>
                </a:lnTo>
                <a:lnTo>
                  <a:pt x="781402" y="499945"/>
                </a:lnTo>
                <a:lnTo>
                  <a:pt x="813114" y="521231"/>
                </a:lnTo>
                <a:lnTo>
                  <a:pt x="842478" y="524722"/>
                </a:lnTo>
                <a:lnTo>
                  <a:pt x="867730" y="516898"/>
                </a:lnTo>
                <a:lnTo>
                  <a:pt x="880357" y="507352"/>
                </a:lnTo>
                <a:lnTo>
                  <a:pt x="888483" y="494228"/>
                </a:lnTo>
                <a:lnTo>
                  <a:pt x="891639" y="479000"/>
                </a:lnTo>
                <a:lnTo>
                  <a:pt x="889354" y="463143"/>
                </a:lnTo>
                <a:lnTo>
                  <a:pt x="876092" y="409968"/>
                </a:lnTo>
                <a:lnTo>
                  <a:pt x="866259" y="351856"/>
                </a:lnTo>
                <a:lnTo>
                  <a:pt x="858044" y="285858"/>
                </a:lnTo>
                <a:lnTo>
                  <a:pt x="817127" y="240145"/>
                </a:lnTo>
                <a:lnTo>
                  <a:pt x="785368" y="218164"/>
                </a:lnTo>
                <a:lnTo>
                  <a:pt x="749287" y="197682"/>
                </a:lnTo>
                <a:lnTo>
                  <a:pt x="912550" y="200232"/>
                </a:lnTo>
                <a:lnTo>
                  <a:pt x="964252" y="199212"/>
                </a:lnTo>
                <a:lnTo>
                  <a:pt x="1019059" y="188151"/>
                </a:lnTo>
                <a:lnTo>
                  <a:pt x="1241368" y="58089"/>
                </a:lnTo>
                <a:lnTo>
                  <a:pt x="1241368" y="1274"/>
                </a:lnTo>
                <a:lnTo>
                  <a:pt x="1010091" y="136023"/>
                </a:lnTo>
                <a:lnTo>
                  <a:pt x="996508" y="142752"/>
                </a:lnTo>
                <a:lnTo>
                  <a:pt x="982264" y="147592"/>
                </a:lnTo>
                <a:lnTo>
                  <a:pt x="967543" y="150473"/>
                </a:lnTo>
                <a:lnTo>
                  <a:pt x="952526" y="151321"/>
                </a:lnTo>
                <a:lnTo>
                  <a:pt x="646393" y="147752"/>
                </a:lnTo>
                <a:lnTo>
                  <a:pt x="614319" y="136788"/>
                </a:lnTo>
                <a:lnTo>
                  <a:pt x="546461" y="125960"/>
                </a:lnTo>
                <a:lnTo>
                  <a:pt x="486716" y="124008"/>
                </a:lnTo>
                <a:lnTo>
                  <a:pt x="435376" y="128637"/>
                </a:lnTo>
                <a:lnTo>
                  <a:pt x="392731" y="137553"/>
                </a:lnTo>
                <a:lnTo>
                  <a:pt x="363712" y="142593"/>
                </a:lnTo>
                <a:lnTo>
                  <a:pt x="334406" y="142498"/>
                </a:lnTo>
                <a:lnTo>
                  <a:pt x="305483" y="137392"/>
                </a:lnTo>
                <a:lnTo>
                  <a:pt x="277611" y="127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58513" y="4438853"/>
            <a:ext cx="1233805" cy="1047750"/>
          </a:xfrm>
          <a:custGeom>
            <a:avLst/>
            <a:gdLst/>
            <a:ahLst/>
            <a:cxnLst/>
            <a:rect l="l" t="t" r="r" b="b"/>
            <a:pathLst>
              <a:path w="1233804" h="1047750">
                <a:moveTo>
                  <a:pt x="282790" y="673404"/>
                </a:moveTo>
                <a:lnTo>
                  <a:pt x="170535" y="785622"/>
                </a:lnTo>
                <a:lnTo>
                  <a:pt x="130403" y="813371"/>
                </a:lnTo>
                <a:lnTo>
                  <a:pt x="83616" y="825144"/>
                </a:lnTo>
                <a:lnTo>
                  <a:pt x="83616" y="1025029"/>
                </a:lnTo>
                <a:lnTo>
                  <a:pt x="85356" y="1033640"/>
                </a:lnTo>
                <a:lnTo>
                  <a:pt x="90119" y="1040739"/>
                </a:lnTo>
                <a:lnTo>
                  <a:pt x="97193" y="1045552"/>
                </a:lnTo>
                <a:lnTo>
                  <a:pt x="105918" y="1047318"/>
                </a:lnTo>
                <a:lnTo>
                  <a:pt x="260489" y="1047318"/>
                </a:lnTo>
                <a:lnTo>
                  <a:pt x="269113" y="1045591"/>
                </a:lnTo>
                <a:lnTo>
                  <a:pt x="276212" y="1040828"/>
                </a:lnTo>
                <a:lnTo>
                  <a:pt x="281025" y="1033754"/>
                </a:lnTo>
                <a:lnTo>
                  <a:pt x="282790" y="1025029"/>
                </a:lnTo>
                <a:lnTo>
                  <a:pt x="282790" y="673404"/>
                </a:lnTo>
                <a:close/>
              </a:path>
              <a:path w="1233804" h="1047750">
                <a:moveTo>
                  <a:pt x="559015" y="816533"/>
                </a:moveTo>
                <a:lnTo>
                  <a:pt x="508609" y="805802"/>
                </a:lnTo>
                <a:lnTo>
                  <a:pt x="466026" y="777011"/>
                </a:lnTo>
                <a:lnTo>
                  <a:pt x="359829" y="670864"/>
                </a:lnTo>
                <a:lnTo>
                  <a:pt x="359829" y="1025029"/>
                </a:lnTo>
                <a:lnTo>
                  <a:pt x="361569" y="1033640"/>
                </a:lnTo>
                <a:lnTo>
                  <a:pt x="366318" y="1040739"/>
                </a:lnTo>
                <a:lnTo>
                  <a:pt x="373405" y="1045552"/>
                </a:lnTo>
                <a:lnTo>
                  <a:pt x="382130" y="1047318"/>
                </a:lnTo>
                <a:lnTo>
                  <a:pt x="536689" y="1047318"/>
                </a:lnTo>
                <a:lnTo>
                  <a:pt x="545325" y="1045591"/>
                </a:lnTo>
                <a:lnTo>
                  <a:pt x="552424" y="1040828"/>
                </a:lnTo>
                <a:lnTo>
                  <a:pt x="557250" y="1033754"/>
                </a:lnTo>
                <a:lnTo>
                  <a:pt x="559015" y="1025029"/>
                </a:lnTo>
                <a:lnTo>
                  <a:pt x="559015" y="816533"/>
                </a:lnTo>
                <a:close/>
              </a:path>
              <a:path w="1233804" h="1047750">
                <a:moveTo>
                  <a:pt x="835215" y="599668"/>
                </a:moveTo>
                <a:lnTo>
                  <a:pt x="652868" y="781697"/>
                </a:lnTo>
                <a:lnTo>
                  <a:pt x="636054" y="794499"/>
                </a:lnTo>
                <a:lnTo>
                  <a:pt x="636054" y="1025029"/>
                </a:lnTo>
                <a:lnTo>
                  <a:pt x="637794" y="1033640"/>
                </a:lnTo>
                <a:lnTo>
                  <a:pt x="642543" y="1040739"/>
                </a:lnTo>
                <a:lnTo>
                  <a:pt x="649630" y="1045552"/>
                </a:lnTo>
                <a:lnTo>
                  <a:pt x="658342" y="1047318"/>
                </a:lnTo>
                <a:lnTo>
                  <a:pt x="812927" y="1047318"/>
                </a:lnTo>
                <a:lnTo>
                  <a:pt x="821537" y="1045591"/>
                </a:lnTo>
                <a:lnTo>
                  <a:pt x="828624" y="1040828"/>
                </a:lnTo>
                <a:lnTo>
                  <a:pt x="833437" y="1033754"/>
                </a:lnTo>
                <a:lnTo>
                  <a:pt x="835215" y="1025029"/>
                </a:lnTo>
                <a:lnTo>
                  <a:pt x="835215" y="599668"/>
                </a:lnTo>
                <a:close/>
              </a:path>
              <a:path w="1233804" h="1047750">
                <a:moveTo>
                  <a:pt x="1111440" y="352171"/>
                </a:moveTo>
                <a:lnTo>
                  <a:pt x="1096454" y="338239"/>
                </a:lnTo>
                <a:lnTo>
                  <a:pt x="912241" y="522401"/>
                </a:lnTo>
                <a:lnTo>
                  <a:pt x="912241" y="1025029"/>
                </a:lnTo>
                <a:lnTo>
                  <a:pt x="913980" y="1033640"/>
                </a:lnTo>
                <a:lnTo>
                  <a:pt x="918730" y="1040739"/>
                </a:lnTo>
                <a:lnTo>
                  <a:pt x="925817" y="1045552"/>
                </a:lnTo>
                <a:lnTo>
                  <a:pt x="934529" y="1047318"/>
                </a:lnTo>
                <a:lnTo>
                  <a:pt x="1089113" y="1047318"/>
                </a:lnTo>
                <a:lnTo>
                  <a:pt x="1097724" y="1045591"/>
                </a:lnTo>
                <a:lnTo>
                  <a:pt x="1104836" y="1040828"/>
                </a:lnTo>
                <a:lnTo>
                  <a:pt x="1109662" y="1033754"/>
                </a:lnTo>
                <a:lnTo>
                  <a:pt x="1111440" y="1025029"/>
                </a:lnTo>
                <a:lnTo>
                  <a:pt x="1111440" y="352171"/>
                </a:lnTo>
                <a:close/>
              </a:path>
              <a:path w="1233804" h="1047750">
                <a:moveTo>
                  <a:pt x="1233309" y="46126"/>
                </a:moveTo>
                <a:lnTo>
                  <a:pt x="1216710" y="6769"/>
                </a:lnTo>
                <a:lnTo>
                  <a:pt x="1186192" y="0"/>
                </a:lnTo>
                <a:lnTo>
                  <a:pt x="962761" y="10706"/>
                </a:lnTo>
                <a:lnTo>
                  <a:pt x="929462" y="33210"/>
                </a:lnTo>
                <a:lnTo>
                  <a:pt x="925766" y="48983"/>
                </a:lnTo>
                <a:lnTo>
                  <a:pt x="928522" y="61734"/>
                </a:lnTo>
                <a:lnTo>
                  <a:pt x="934593" y="71488"/>
                </a:lnTo>
                <a:lnTo>
                  <a:pt x="996632" y="134289"/>
                </a:lnTo>
                <a:lnTo>
                  <a:pt x="561809" y="569290"/>
                </a:lnTo>
                <a:lnTo>
                  <a:pt x="366420" y="373938"/>
                </a:lnTo>
                <a:lnTo>
                  <a:pt x="322326" y="355714"/>
                </a:lnTo>
                <a:lnTo>
                  <a:pt x="310057" y="356920"/>
                </a:lnTo>
                <a:lnTo>
                  <a:pt x="18237" y="633857"/>
                </a:lnTo>
                <a:lnTo>
                  <a:pt x="0" y="677824"/>
                </a:lnTo>
                <a:lnTo>
                  <a:pt x="4559" y="701205"/>
                </a:lnTo>
                <a:lnTo>
                  <a:pt x="29895" y="733437"/>
                </a:lnTo>
                <a:lnTo>
                  <a:pt x="73990" y="751674"/>
                </a:lnTo>
                <a:lnTo>
                  <a:pt x="86258" y="750468"/>
                </a:lnTo>
                <a:lnTo>
                  <a:pt x="97815" y="746925"/>
                </a:lnTo>
                <a:lnTo>
                  <a:pt x="108419" y="741197"/>
                </a:lnTo>
                <a:lnTo>
                  <a:pt x="117830" y="733437"/>
                </a:lnTo>
                <a:lnTo>
                  <a:pt x="322326" y="528993"/>
                </a:lnTo>
                <a:lnTo>
                  <a:pt x="517690" y="724319"/>
                </a:lnTo>
                <a:lnTo>
                  <a:pt x="527151" y="732078"/>
                </a:lnTo>
                <a:lnTo>
                  <a:pt x="537845" y="737806"/>
                </a:lnTo>
                <a:lnTo>
                  <a:pt x="549503" y="741349"/>
                </a:lnTo>
                <a:lnTo>
                  <a:pt x="561809" y="742556"/>
                </a:lnTo>
                <a:lnTo>
                  <a:pt x="574065" y="741349"/>
                </a:lnTo>
                <a:lnTo>
                  <a:pt x="585647" y="737806"/>
                </a:lnTo>
                <a:lnTo>
                  <a:pt x="596315" y="732078"/>
                </a:lnTo>
                <a:lnTo>
                  <a:pt x="605878" y="724319"/>
                </a:lnTo>
                <a:lnTo>
                  <a:pt x="1096454" y="233832"/>
                </a:lnTo>
                <a:lnTo>
                  <a:pt x="1157414" y="294309"/>
                </a:lnTo>
                <a:lnTo>
                  <a:pt x="1164031" y="299389"/>
                </a:lnTo>
                <a:lnTo>
                  <a:pt x="1172019" y="303250"/>
                </a:lnTo>
                <a:lnTo>
                  <a:pt x="1181595" y="304774"/>
                </a:lnTo>
                <a:lnTo>
                  <a:pt x="1187462" y="304774"/>
                </a:lnTo>
                <a:lnTo>
                  <a:pt x="1220609" y="274269"/>
                </a:lnTo>
                <a:lnTo>
                  <a:pt x="1222654" y="265049"/>
                </a:lnTo>
                <a:lnTo>
                  <a:pt x="1233309" y="46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78878" y="1852002"/>
            <a:ext cx="1024255" cy="873760"/>
          </a:xfrm>
          <a:custGeom>
            <a:avLst/>
            <a:gdLst/>
            <a:ahLst/>
            <a:cxnLst/>
            <a:rect l="l" t="t" r="r" b="b"/>
            <a:pathLst>
              <a:path w="1024254" h="873760">
                <a:moveTo>
                  <a:pt x="396252" y="696404"/>
                </a:moveTo>
                <a:lnTo>
                  <a:pt x="385787" y="670483"/>
                </a:lnTo>
                <a:lnTo>
                  <a:pt x="381596" y="657021"/>
                </a:lnTo>
                <a:lnTo>
                  <a:pt x="378180" y="643242"/>
                </a:lnTo>
                <a:lnTo>
                  <a:pt x="205117" y="701090"/>
                </a:lnTo>
                <a:lnTo>
                  <a:pt x="187591" y="680339"/>
                </a:lnTo>
                <a:lnTo>
                  <a:pt x="165569" y="664362"/>
                </a:lnTo>
                <a:lnTo>
                  <a:pt x="139966" y="654100"/>
                </a:lnTo>
                <a:lnTo>
                  <a:pt x="111658" y="650468"/>
                </a:lnTo>
                <a:lnTo>
                  <a:pt x="68186" y="659231"/>
                </a:lnTo>
                <a:lnTo>
                  <a:pt x="32689" y="683107"/>
                </a:lnTo>
                <a:lnTo>
                  <a:pt x="8775" y="718540"/>
                </a:lnTo>
                <a:lnTo>
                  <a:pt x="0" y="761936"/>
                </a:lnTo>
                <a:lnTo>
                  <a:pt x="8775" y="805383"/>
                </a:lnTo>
                <a:lnTo>
                  <a:pt x="32689" y="840841"/>
                </a:lnTo>
                <a:lnTo>
                  <a:pt x="68186" y="864730"/>
                </a:lnTo>
                <a:lnTo>
                  <a:pt x="111658" y="873493"/>
                </a:lnTo>
                <a:lnTo>
                  <a:pt x="155130" y="864730"/>
                </a:lnTo>
                <a:lnTo>
                  <a:pt x="190652" y="840841"/>
                </a:lnTo>
                <a:lnTo>
                  <a:pt x="214617" y="805383"/>
                </a:lnTo>
                <a:lnTo>
                  <a:pt x="223405" y="761936"/>
                </a:lnTo>
                <a:lnTo>
                  <a:pt x="222631" y="754481"/>
                </a:lnTo>
                <a:lnTo>
                  <a:pt x="396252" y="696404"/>
                </a:lnTo>
                <a:close/>
              </a:path>
              <a:path w="1024254" h="873760">
                <a:moveTo>
                  <a:pt x="462737" y="395173"/>
                </a:moveTo>
                <a:lnTo>
                  <a:pt x="387426" y="324116"/>
                </a:lnTo>
                <a:lnTo>
                  <a:pt x="393344" y="311797"/>
                </a:lnTo>
                <a:lnTo>
                  <a:pt x="397814" y="298767"/>
                </a:lnTo>
                <a:lnTo>
                  <a:pt x="400634" y="285064"/>
                </a:lnTo>
                <a:lnTo>
                  <a:pt x="401624" y="270776"/>
                </a:lnTo>
                <a:lnTo>
                  <a:pt x="392849" y="227380"/>
                </a:lnTo>
                <a:lnTo>
                  <a:pt x="368922" y="191935"/>
                </a:lnTo>
                <a:lnTo>
                  <a:pt x="333425" y="168033"/>
                </a:lnTo>
                <a:lnTo>
                  <a:pt x="289941" y="159283"/>
                </a:lnTo>
                <a:lnTo>
                  <a:pt x="246443" y="168033"/>
                </a:lnTo>
                <a:lnTo>
                  <a:pt x="210908" y="191922"/>
                </a:lnTo>
                <a:lnTo>
                  <a:pt x="186956" y="227355"/>
                </a:lnTo>
                <a:lnTo>
                  <a:pt x="178168" y="270776"/>
                </a:lnTo>
                <a:lnTo>
                  <a:pt x="186956" y="314198"/>
                </a:lnTo>
                <a:lnTo>
                  <a:pt x="210908" y="349643"/>
                </a:lnTo>
                <a:lnTo>
                  <a:pt x="246443" y="373519"/>
                </a:lnTo>
                <a:lnTo>
                  <a:pt x="289941" y="382282"/>
                </a:lnTo>
                <a:lnTo>
                  <a:pt x="305930" y="381101"/>
                </a:lnTo>
                <a:lnTo>
                  <a:pt x="321183" y="377723"/>
                </a:lnTo>
                <a:lnTo>
                  <a:pt x="335584" y="372313"/>
                </a:lnTo>
                <a:lnTo>
                  <a:pt x="348996" y="365099"/>
                </a:lnTo>
                <a:lnTo>
                  <a:pt x="424192" y="436054"/>
                </a:lnTo>
                <a:lnTo>
                  <a:pt x="432993" y="425056"/>
                </a:lnTo>
                <a:lnTo>
                  <a:pt x="442341" y="414540"/>
                </a:lnTo>
                <a:lnTo>
                  <a:pt x="452259" y="404571"/>
                </a:lnTo>
                <a:lnTo>
                  <a:pt x="462737" y="395173"/>
                </a:lnTo>
                <a:close/>
              </a:path>
              <a:path w="1024254" h="873760">
                <a:moveTo>
                  <a:pt x="819213" y="589368"/>
                </a:moveTo>
                <a:lnTo>
                  <a:pt x="814158" y="545541"/>
                </a:lnTo>
                <a:lnTo>
                  <a:pt x="799744" y="505294"/>
                </a:lnTo>
                <a:lnTo>
                  <a:pt x="777138" y="469798"/>
                </a:lnTo>
                <a:lnTo>
                  <a:pt x="747483" y="440194"/>
                </a:lnTo>
                <a:lnTo>
                  <a:pt x="711923" y="417626"/>
                </a:lnTo>
                <a:lnTo>
                  <a:pt x="671626" y="403237"/>
                </a:lnTo>
                <a:lnTo>
                  <a:pt x="627710" y="398195"/>
                </a:lnTo>
                <a:lnTo>
                  <a:pt x="583793" y="403237"/>
                </a:lnTo>
                <a:lnTo>
                  <a:pt x="543471" y="417626"/>
                </a:lnTo>
                <a:lnTo>
                  <a:pt x="507911" y="440194"/>
                </a:lnTo>
                <a:lnTo>
                  <a:pt x="478243" y="469798"/>
                </a:lnTo>
                <a:lnTo>
                  <a:pt x="455637" y="505294"/>
                </a:lnTo>
                <a:lnTo>
                  <a:pt x="441236" y="545541"/>
                </a:lnTo>
                <a:lnTo>
                  <a:pt x="436181" y="589368"/>
                </a:lnTo>
                <a:lnTo>
                  <a:pt x="441236" y="633222"/>
                </a:lnTo>
                <a:lnTo>
                  <a:pt x="455637" y="673481"/>
                </a:lnTo>
                <a:lnTo>
                  <a:pt x="478243" y="708990"/>
                </a:lnTo>
                <a:lnTo>
                  <a:pt x="507911" y="738593"/>
                </a:lnTo>
                <a:lnTo>
                  <a:pt x="543471" y="761174"/>
                </a:lnTo>
                <a:lnTo>
                  <a:pt x="583793" y="775550"/>
                </a:lnTo>
                <a:lnTo>
                  <a:pt x="627710" y="780605"/>
                </a:lnTo>
                <a:lnTo>
                  <a:pt x="671626" y="775550"/>
                </a:lnTo>
                <a:lnTo>
                  <a:pt x="711923" y="761174"/>
                </a:lnTo>
                <a:lnTo>
                  <a:pt x="747483" y="738593"/>
                </a:lnTo>
                <a:lnTo>
                  <a:pt x="777138" y="708990"/>
                </a:lnTo>
                <a:lnTo>
                  <a:pt x="799744" y="673481"/>
                </a:lnTo>
                <a:lnTo>
                  <a:pt x="814158" y="633222"/>
                </a:lnTo>
                <a:lnTo>
                  <a:pt x="819213" y="589368"/>
                </a:lnTo>
                <a:close/>
              </a:path>
              <a:path w="1024254" h="873760">
                <a:moveTo>
                  <a:pt x="1023924" y="111506"/>
                </a:moveTo>
                <a:lnTo>
                  <a:pt x="1015149" y="68084"/>
                </a:lnTo>
                <a:lnTo>
                  <a:pt x="991209" y="32639"/>
                </a:lnTo>
                <a:lnTo>
                  <a:pt x="955675" y="8763"/>
                </a:lnTo>
                <a:lnTo>
                  <a:pt x="912101" y="0"/>
                </a:lnTo>
                <a:lnTo>
                  <a:pt x="868641" y="8763"/>
                </a:lnTo>
                <a:lnTo>
                  <a:pt x="833158" y="32639"/>
                </a:lnTo>
                <a:lnTo>
                  <a:pt x="809231" y="68084"/>
                </a:lnTo>
                <a:lnTo>
                  <a:pt x="800468" y="111506"/>
                </a:lnTo>
                <a:lnTo>
                  <a:pt x="802703" y="133807"/>
                </a:lnTo>
                <a:lnTo>
                  <a:pt x="809129" y="154584"/>
                </a:lnTo>
                <a:lnTo>
                  <a:pt x="819302" y="173418"/>
                </a:lnTo>
                <a:lnTo>
                  <a:pt x="832777" y="189865"/>
                </a:lnTo>
                <a:lnTo>
                  <a:pt x="733031" y="357517"/>
                </a:lnTo>
                <a:lnTo>
                  <a:pt x="745718" y="363689"/>
                </a:lnTo>
                <a:lnTo>
                  <a:pt x="757999" y="370573"/>
                </a:lnTo>
                <a:lnTo>
                  <a:pt x="769861" y="378117"/>
                </a:lnTo>
                <a:lnTo>
                  <a:pt x="781278" y="386308"/>
                </a:lnTo>
                <a:lnTo>
                  <a:pt x="881329" y="218186"/>
                </a:lnTo>
                <a:lnTo>
                  <a:pt x="896391" y="221640"/>
                </a:lnTo>
                <a:lnTo>
                  <a:pt x="912101" y="222999"/>
                </a:lnTo>
                <a:lnTo>
                  <a:pt x="955675" y="214249"/>
                </a:lnTo>
                <a:lnTo>
                  <a:pt x="991209" y="190347"/>
                </a:lnTo>
                <a:lnTo>
                  <a:pt x="1015149" y="154901"/>
                </a:lnTo>
                <a:lnTo>
                  <a:pt x="1023924" y="111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56266" y="2379046"/>
            <a:ext cx="360680" cy="223520"/>
          </a:xfrm>
          <a:custGeom>
            <a:avLst/>
            <a:gdLst/>
            <a:ahLst/>
            <a:cxnLst/>
            <a:rect l="l" t="t" r="r" b="b"/>
            <a:pathLst>
              <a:path w="360679" h="223519">
                <a:moveTo>
                  <a:pt x="249006" y="0"/>
                </a:moveTo>
                <a:lnTo>
                  <a:pt x="214610" y="5423"/>
                </a:lnTo>
                <a:lnTo>
                  <a:pt x="184625" y="20545"/>
                </a:lnTo>
                <a:lnTo>
                  <a:pt x="160699" y="43637"/>
                </a:lnTo>
                <a:lnTo>
                  <a:pt x="144478" y="72975"/>
                </a:lnTo>
                <a:lnTo>
                  <a:pt x="5443" y="59257"/>
                </a:lnTo>
                <a:lnTo>
                  <a:pt x="5247" y="75817"/>
                </a:lnTo>
                <a:lnTo>
                  <a:pt x="2396" y="102258"/>
                </a:lnTo>
                <a:lnTo>
                  <a:pt x="0" y="115183"/>
                </a:lnTo>
                <a:lnTo>
                  <a:pt x="138990" y="128858"/>
                </a:lnTo>
                <a:lnTo>
                  <a:pt x="151883" y="166020"/>
                </a:lnTo>
                <a:lnTo>
                  <a:pt x="176251" y="195856"/>
                </a:lnTo>
                <a:lnTo>
                  <a:pt x="209493" y="215708"/>
                </a:lnTo>
                <a:lnTo>
                  <a:pt x="249006" y="222916"/>
                </a:lnTo>
                <a:lnTo>
                  <a:pt x="292472" y="214160"/>
                </a:lnTo>
                <a:lnTo>
                  <a:pt x="327957" y="190279"/>
                </a:lnTo>
                <a:lnTo>
                  <a:pt x="351877" y="154852"/>
                </a:lnTo>
                <a:lnTo>
                  <a:pt x="360647" y="111458"/>
                </a:lnTo>
                <a:lnTo>
                  <a:pt x="351877" y="68082"/>
                </a:lnTo>
                <a:lnTo>
                  <a:pt x="327957" y="32652"/>
                </a:lnTo>
                <a:lnTo>
                  <a:pt x="292472" y="8761"/>
                </a:lnTo>
                <a:lnTo>
                  <a:pt x="249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06513" y="2681880"/>
            <a:ext cx="223520" cy="358775"/>
          </a:xfrm>
          <a:custGeom>
            <a:avLst/>
            <a:gdLst/>
            <a:ahLst/>
            <a:cxnLst/>
            <a:rect l="l" t="t" r="r" b="b"/>
            <a:pathLst>
              <a:path w="223520" h="358775">
                <a:moveTo>
                  <a:pt x="84026" y="0"/>
                </a:moveTo>
                <a:lnTo>
                  <a:pt x="70723" y="4245"/>
                </a:lnTo>
                <a:lnTo>
                  <a:pt x="57153" y="7797"/>
                </a:lnTo>
                <a:lnTo>
                  <a:pt x="43311" y="10614"/>
                </a:lnTo>
                <a:lnTo>
                  <a:pt x="29194" y="12653"/>
                </a:lnTo>
                <a:lnTo>
                  <a:pt x="60320" y="148270"/>
                </a:lnTo>
                <a:lnTo>
                  <a:pt x="35837" y="165476"/>
                </a:lnTo>
                <a:lnTo>
                  <a:pt x="16775" y="188382"/>
                </a:lnTo>
                <a:lnTo>
                  <a:pt x="4405" y="215859"/>
                </a:lnTo>
                <a:lnTo>
                  <a:pt x="0" y="246781"/>
                </a:lnTo>
                <a:lnTo>
                  <a:pt x="8765" y="290173"/>
                </a:lnTo>
                <a:lnTo>
                  <a:pt x="32689" y="325587"/>
                </a:lnTo>
                <a:lnTo>
                  <a:pt x="68211" y="349453"/>
                </a:lnTo>
                <a:lnTo>
                  <a:pt x="111772" y="358202"/>
                </a:lnTo>
                <a:lnTo>
                  <a:pt x="155230" y="349449"/>
                </a:lnTo>
                <a:lnTo>
                  <a:pt x="190700" y="325577"/>
                </a:lnTo>
                <a:lnTo>
                  <a:pt x="214605" y="290162"/>
                </a:lnTo>
                <a:lnTo>
                  <a:pt x="223368" y="246781"/>
                </a:lnTo>
                <a:lnTo>
                  <a:pt x="214941" y="204154"/>
                </a:lnTo>
                <a:lnTo>
                  <a:pt x="191809" y="169186"/>
                </a:lnTo>
                <a:lnTo>
                  <a:pt x="157391" y="145220"/>
                </a:lnTo>
                <a:lnTo>
                  <a:pt x="115108" y="135594"/>
                </a:lnTo>
                <a:lnTo>
                  <a:pt x="84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001993" y="4346287"/>
            <a:ext cx="1005840" cy="1233170"/>
          </a:xfrm>
          <a:custGeom>
            <a:avLst/>
            <a:gdLst/>
            <a:ahLst/>
            <a:cxnLst/>
            <a:rect l="l" t="t" r="r" b="b"/>
            <a:pathLst>
              <a:path w="1005840" h="1233170">
                <a:moveTo>
                  <a:pt x="776180" y="775970"/>
                </a:moveTo>
                <a:lnTo>
                  <a:pt x="729956" y="779780"/>
                </a:lnTo>
                <a:lnTo>
                  <a:pt x="686905" y="793750"/>
                </a:lnTo>
                <a:lnTo>
                  <a:pt x="647948" y="814070"/>
                </a:lnTo>
                <a:lnTo>
                  <a:pt x="614007" y="842010"/>
                </a:lnTo>
                <a:lnTo>
                  <a:pt x="586004" y="876300"/>
                </a:lnTo>
                <a:lnTo>
                  <a:pt x="564860" y="915670"/>
                </a:lnTo>
                <a:lnTo>
                  <a:pt x="551498" y="958850"/>
                </a:lnTo>
                <a:lnTo>
                  <a:pt x="546840" y="1004570"/>
                </a:lnTo>
                <a:lnTo>
                  <a:pt x="551498" y="1050290"/>
                </a:lnTo>
                <a:lnTo>
                  <a:pt x="564860" y="1093470"/>
                </a:lnTo>
                <a:lnTo>
                  <a:pt x="586004" y="1132840"/>
                </a:lnTo>
                <a:lnTo>
                  <a:pt x="614007" y="1167130"/>
                </a:lnTo>
                <a:lnTo>
                  <a:pt x="647948" y="1195070"/>
                </a:lnTo>
                <a:lnTo>
                  <a:pt x="686905" y="1215390"/>
                </a:lnTo>
                <a:lnTo>
                  <a:pt x="729956" y="1229360"/>
                </a:lnTo>
                <a:lnTo>
                  <a:pt x="776180" y="1233170"/>
                </a:lnTo>
                <a:lnTo>
                  <a:pt x="822394" y="1229360"/>
                </a:lnTo>
                <a:lnTo>
                  <a:pt x="865437" y="1215390"/>
                </a:lnTo>
                <a:lnTo>
                  <a:pt x="904388" y="1195070"/>
                </a:lnTo>
                <a:lnTo>
                  <a:pt x="938325" y="1167130"/>
                </a:lnTo>
                <a:lnTo>
                  <a:pt x="966325" y="1132840"/>
                </a:lnTo>
                <a:lnTo>
                  <a:pt x="969053" y="1127760"/>
                </a:lnTo>
                <a:lnTo>
                  <a:pt x="750758" y="1127760"/>
                </a:lnTo>
                <a:lnTo>
                  <a:pt x="742990" y="1125220"/>
                </a:lnTo>
                <a:lnTo>
                  <a:pt x="736466" y="1120140"/>
                </a:lnTo>
                <a:lnTo>
                  <a:pt x="648294" y="1050290"/>
                </a:lnTo>
                <a:lnTo>
                  <a:pt x="639294" y="1038860"/>
                </a:lnTo>
                <a:lnTo>
                  <a:pt x="635259" y="1026160"/>
                </a:lnTo>
                <a:lnTo>
                  <a:pt x="636363" y="1012190"/>
                </a:lnTo>
                <a:lnTo>
                  <a:pt x="642779" y="1000760"/>
                </a:lnTo>
                <a:lnTo>
                  <a:pt x="653523" y="991870"/>
                </a:lnTo>
                <a:lnTo>
                  <a:pt x="666432" y="986790"/>
                </a:lnTo>
                <a:lnTo>
                  <a:pt x="805336" y="986790"/>
                </a:lnTo>
                <a:lnTo>
                  <a:pt x="873264" y="910590"/>
                </a:lnTo>
                <a:lnTo>
                  <a:pt x="884460" y="901700"/>
                </a:lnTo>
                <a:lnTo>
                  <a:pt x="897560" y="899160"/>
                </a:lnTo>
                <a:lnTo>
                  <a:pt x="978601" y="899160"/>
                </a:lnTo>
                <a:lnTo>
                  <a:pt x="966325" y="876300"/>
                </a:lnTo>
                <a:lnTo>
                  <a:pt x="938325" y="842010"/>
                </a:lnTo>
                <a:lnTo>
                  <a:pt x="904388" y="814070"/>
                </a:lnTo>
                <a:lnTo>
                  <a:pt x="865437" y="793750"/>
                </a:lnTo>
                <a:lnTo>
                  <a:pt x="822394" y="779780"/>
                </a:lnTo>
                <a:lnTo>
                  <a:pt x="776180" y="775970"/>
                </a:lnTo>
                <a:close/>
              </a:path>
              <a:path w="1005840" h="1233170">
                <a:moveTo>
                  <a:pt x="978601" y="899160"/>
                </a:moveTo>
                <a:lnTo>
                  <a:pt x="897560" y="899160"/>
                </a:lnTo>
                <a:lnTo>
                  <a:pt x="910962" y="900430"/>
                </a:lnTo>
                <a:lnTo>
                  <a:pt x="923066" y="908050"/>
                </a:lnTo>
                <a:lnTo>
                  <a:pt x="931506" y="919480"/>
                </a:lnTo>
                <a:lnTo>
                  <a:pt x="934874" y="932180"/>
                </a:lnTo>
                <a:lnTo>
                  <a:pt x="933077" y="944880"/>
                </a:lnTo>
                <a:lnTo>
                  <a:pt x="784890" y="1116330"/>
                </a:lnTo>
                <a:lnTo>
                  <a:pt x="765752" y="1127760"/>
                </a:lnTo>
                <a:lnTo>
                  <a:pt x="969053" y="1127760"/>
                </a:lnTo>
                <a:lnTo>
                  <a:pt x="987467" y="1093470"/>
                </a:lnTo>
                <a:lnTo>
                  <a:pt x="1000829" y="1050290"/>
                </a:lnTo>
                <a:lnTo>
                  <a:pt x="1005488" y="1004570"/>
                </a:lnTo>
                <a:lnTo>
                  <a:pt x="1000829" y="958850"/>
                </a:lnTo>
                <a:lnTo>
                  <a:pt x="987467" y="915670"/>
                </a:lnTo>
                <a:lnTo>
                  <a:pt x="978601" y="899160"/>
                </a:lnTo>
                <a:close/>
              </a:path>
              <a:path w="1005840" h="1233170">
                <a:moveTo>
                  <a:pt x="195877" y="123190"/>
                </a:moveTo>
                <a:lnTo>
                  <a:pt x="52919" y="123190"/>
                </a:lnTo>
                <a:lnTo>
                  <a:pt x="35652" y="128270"/>
                </a:lnTo>
                <a:lnTo>
                  <a:pt x="18461" y="143510"/>
                </a:lnTo>
                <a:lnTo>
                  <a:pt x="5269" y="166370"/>
                </a:lnTo>
                <a:lnTo>
                  <a:pt x="0" y="194310"/>
                </a:lnTo>
                <a:lnTo>
                  <a:pt x="0" y="1040130"/>
                </a:lnTo>
                <a:lnTo>
                  <a:pt x="5544" y="1066800"/>
                </a:lnTo>
                <a:lnTo>
                  <a:pt x="20666" y="1089660"/>
                </a:lnTo>
                <a:lnTo>
                  <a:pt x="43094" y="1104900"/>
                </a:lnTo>
                <a:lnTo>
                  <a:pt x="70560" y="1109980"/>
                </a:lnTo>
                <a:lnTo>
                  <a:pt x="514692" y="1109980"/>
                </a:lnTo>
                <a:lnTo>
                  <a:pt x="507146" y="1089660"/>
                </a:lnTo>
                <a:lnTo>
                  <a:pt x="501287" y="1068070"/>
                </a:lnTo>
                <a:lnTo>
                  <a:pt x="497161" y="1045210"/>
                </a:lnTo>
                <a:lnTo>
                  <a:pt x="494818" y="1022350"/>
                </a:lnTo>
                <a:lnTo>
                  <a:pt x="88198" y="1022350"/>
                </a:lnTo>
                <a:lnTo>
                  <a:pt x="88198" y="317500"/>
                </a:lnTo>
                <a:lnTo>
                  <a:pt x="793801" y="317500"/>
                </a:lnTo>
                <a:lnTo>
                  <a:pt x="793801" y="228600"/>
                </a:lnTo>
                <a:lnTo>
                  <a:pt x="281719" y="228600"/>
                </a:lnTo>
                <a:lnTo>
                  <a:pt x="247619" y="222250"/>
                </a:lnTo>
                <a:lnTo>
                  <a:pt x="219746" y="203200"/>
                </a:lnTo>
                <a:lnTo>
                  <a:pt x="200941" y="175260"/>
                </a:lnTo>
                <a:lnTo>
                  <a:pt x="194041" y="140970"/>
                </a:lnTo>
                <a:lnTo>
                  <a:pt x="194041" y="134620"/>
                </a:lnTo>
                <a:lnTo>
                  <a:pt x="194687" y="129540"/>
                </a:lnTo>
                <a:lnTo>
                  <a:pt x="195877" y="123190"/>
                </a:lnTo>
                <a:close/>
              </a:path>
              <a:path w="1005840" h="1233170">
                <a:moveTo>
                  <a:pt x="805336" y="986790"/>
                </a:moveTo>
                <a:lnTo>
                  <a:pt x="666432" y="986790"/>
                </a:lnTo>
                <a:lnTo>
                  <a:pt x="679915" y="988060"/>
                </a:lnTo>
                <a:lnTo>
                  <a:pt x="692380" y="994410"/>
                </a:lnTo>
                <a:lnTo>
                  <a:pt x="754390" y="1043940"/>
                </a:lnTo>
                <a:lnTo>
                  <a:pt x="805336" y="986790"/>
                </a:lnTo>
                <a:close/>
              </a:path>
              <a:path w="1005840" h="1233170">
                <a:moveTo>
                  <a:pt x="170452" y="864870"/>
                </a:moveTo>
                <a:lnTo>
                  <a:pt x="164244" y="864870"/>
                </a:lnTo>
                <a:lnTo>
                  <a:pt x="158300" y="866140"/>
                </a:lnTo>
                <a:lnTo>
                  <a:pt x="153355" y="869950"/>
                </a:lnTo>
                <a:lnTo>
                  <a:pt x="150401" y="876300"/>
                </a:lnTo>
                <a:lnTo>
                  <a:pt x="149894" y="882650"/>
                </a:lnTo>
                <a:lnTo>
                  <a:pt x="151751" y="889000"/>
                </a:lnTo>
                <a:lnTo>
                  <a:pt x="155891" y="892810"/>
                </a:lnTo>
                <a:lnTo>
                  <a:pt x="199486" y="928370"/>
                </a:lnTo>
                <a:lnTo>
                  <a:pt x="203070" y="929640"/>
                </a:lnTo>
                <a:lnTo>
                  <a:pt x="211124" y="929640"/>
                </a:lnTo>
                <a:lnTo>
                  <a:pt x="215580" y="927100"/>
                </a:lnTo>
                <a:lnTo>
                  <a:pt x="248522" y="890270"/>
                </a:lnTo>
                <a:lnTo>
                  <a:pt x="204745" y="890270"/>
                </a:lnTo>
                <a:lnTo>
                  <a:pt x="176185" y="867410"/>
                </a:lnTo>
                <a:lnTo>
                  <a:pt x="170452" y="864870"/>
                </a:lnTo>
                <a:close/>
              </a:path>
              <a:path w="1005840" h="1233170">
                <a:moveTo>
                  <a:pt x="503662" y="863600"/>
                </a:moveTo>
                <a:lnTo>
                  <a:pt x="325435" y="863600"/>
                </a:lnTo>
                <a:lnTo>
                  <a:pt x="317532" y="871220"/>
                </a:lnTo>
                <a:lnTo>
                  <a:pt x="317532" y="908050"/>
                </a:lnTo>
                <a:lnTo>
                  <a:pt x="325435" y="916940"/>
                </a:lnTo>
                <a:lnTo>
                  <a:pt x="503662" y="916940"/>
                </a:lnTo>
                <a:lnTo>
                  <a:pt x="511564" y="908050"/>
                </a:lnTo>
                <a:lnTo>
                  <a:pt x="511564" y="871220"/>
                </a:lnTo>
                <a:lnTo>
                  <a:pt x="503662" y="863600"/>
                </a:lnTo>
                <a:close/>
              </a:path>
              <a:path w="1005840" h="1233170">
                <a:moveTo>
                  <a:pt x="276822" y="824230"/>
                </a:moveTo>
                <a:lnTo>
                  <a:pt x="270647" y="824230"/>
                </a:lnTo>
                <a:lnTo>
                  <a:pt x="264611" y="825500"/>
                </a:lnTo>
                <a:lnTo>
                  <a:pt x="259457" y="829310"/>
                </a:lnTo>
                <a:lnTo>
                  <a:pt x="204745" y="890270"/>
                </a:lnTo>
                <a:lnTo>
                  <a:pt x="248522" y="890270"/>
                </a:lnTo>
                <a:lnTo>
                  <a:pt x="283737" y="850900"/>
                </a:lnTo>
                <a:lnTo>
                  <a:pt x="286997" y="845820"/>
                </a:lnTo>
                <a:lnTo>
                  <a:pt x="287831" y="839470"/>
                </a:lnTo>
                <a:lnTo>
                  <a:pt x="286281" y="833120"/>
                </a:lnTo>
                <a:lnTo>
                  <a:pt x="282391" y="828040"/>
                </a:lnTo>
                <a:lnTo>
                  <a:pt x="276822" y="824230"/>
                </a:lnTo>
                <a:close/>
              </a:path>
              <a:path w="1005840" h="1233170">
                <a:moveTo>
                  <a:pt x="170452" y="713740"/>
                </a:moveTo>
                <a:lnTo>
                  <a:pt x="164244" y="713740"/>
                </a:lnTo>
                <a:lnTo>
                  <a:pt x="158300" y="715010"/>
                </a:lnTo>
                <a:lnTo>
                  <a:pt x="153355" y="718820"/>
                </a:lnTo>
                <a:lnTo>
                  <a:pt x="150401" y="725170"/>
                </a:lnTo>
                <a:lnTo>
                  <a:pt x="149894" y="731520"/>
                </a:lnTo>
                <a:lnTo>
                  <a:pt x="151751" y="737870"/>
                </a:lnTo>
                <a:lnTo>
                  <a:pt x="155891" y="741680"/>
                </a:lnTo>
                <a:lnTo>
                  <a:pt x="199486" y="777240"/>
                </a:lnTo>
                <a:lnTo>
                  <a:pt x="203070" y="778510"/>
                </a:lnTo>
                <a:lnTo>
                  <a:pt x="211124" y="778510"/>
                </a:lnTo>
                <a:lnTo>
                  <a:pt x="215580" y="775970"/>
                </a:lnTo>
                <a:lnTo>
                  <a:pt x="248522" y="739140"/>
                </a:lnTo>
                <a:lnTo>
                  <a:pt x="204745" y="739140"/>
                </a:lnTo>
                <a:lnTo>
                  <a:pt x="176185" y="717550"/>
                </a:lnTo>
                <a:lnTo>
                  <a:pt x="170452" y="713740"/>
                </a:lnTo>
                <a:close/>
              </a:path>
              <a:path w="1005840" h="1233170">
                <a:moveTo>
                  <a:pt x="538937" y="704850"/>
                </a:moveTo>
                <a:lnTo>
                  <a:pt x="325435" y="704850"/>
                </a:lnTo>
                <a:lnTo>
                  <a:pt x="317532" y="712470"/>
                </a:lnTo>
                <a:lnTo>
                  <a:pt x="317532" y="750570"/>
                </a:lnTo>
                <a:lnTo>
                  <a:pt x="325435" y="758190"/>
                </a:lnTo>
                <a:lnTo>
                  <a:pt x="538937" y="758190"/>
                </a:lnTo>
                <a:lnTo>
                  <a:pt x="546840" y="750570"/>
                </a:lnTo>
                <a:lnTo>
                  <a:pt x="546840" y="712470"/>
                </a:lnTo>
                <a:lnTo>
                  <a:pt x="538937" y="704850"/>
                </a:lnTo>
                <a:close/>
              </a:path>
              <a:path w="1005840" h="1233170">
                <a:moveTo>
                  <a:pt x="276822" y="673100"/>
                </a:moveTo>
                <a:lnTo>
                  <a:pt x="270647" y="673100"/>
                </a:lnTo>
                <a:lnTo>
                  <a:pt x="264611" y="674370"/>
                </a:lnTo>
                <a:lnTo>
                  <a:pt x="259457" y="678180"/>
                </a:lnTo>
                <a:lnTo>
                  <a:pt x="204745" y="739140"/>
                </a:lnTo>
                <a:lnTo>
                  <a:pt x="248522" y="739140"/>
                </a:lnTo>
                <a:lnTo>
                  <a:pt x="283737" y="699770"/>
                </a:lnTo>
                <a:lnTo>
                  <a:pt x="286997" y="694690"/>
                </a:lnTo>
                <a:lnTo>
                  <a:pt x="287831" y="688340"/>
                </a:lnTo>
                <a:lnTo>
                  <a:pt x="286281" y="681990"/>
                </a:lnTo>
                <a:lnTo>
                  <a:pt x="282391" y="676910"/>
                </a:lnTo>
                <a:lnTo>
                  <a:pt x="276822" y="673100"/>
                </a:lnTo>
                <a:close/>
              </a:path>
              <a:path w="1005840" h="1233170">
                <a:moveTo>
                  <a:pt x="793801" y="317500"/>
                </a:moveTo>
                <a:lnTo>
                  <a:pt x="705596" y="317500"/>
                </a:lnTo>
                <a:lnTo>
                  <a:pt x="705596" y="731520"/>
                </a:lnTo>
                <a:lnTo>
                  <a:pt x="722725" y="727710"/>
                </a:lnTo>
                <a:lnTo>
                  <a:pt x="758030" y="722630"/>
                </a:lnTo>
                <a:lnTo>
                  <a:pt x="793801" y="722630"/>
                </a:lnTo>
                <a:lnTo>
                  <a:pt x="793801" y="317500"/>
                </a:lnTo>
                <a:close/>
              </a:path>
              <a:path w="1005840" h="1233170">
                <a:moveTo>
                  <a:pt x="793801" y="722630"/>
                </a:moveTo>
                <a:lnTo>
                  <a:pt x="787950" y="722630"/>
                </a:lnTo>
                <a:lnTo>
                  <a:pt x="793801" y="723900"/>
                </a:lnTo>
                <a:lnTo>
                  <a:pt x="793801" y="722630"/>
                </a:lnTo>
                <a:close/>
              </a:path>
              <a:path w="1005840" h="1233170">
                <a:moveTo>
                  <a:pt x="170452" y="563880"/>
                </a:moveTo>
                <a:lnTo>
                  <a:pt x="164244" y="563880"/>
                </a:lnTo>
                <a:lnTo>
                  <a:pt x="158300" y="565150"/>
                </a:lnTo>
                <a:lnTo>
                  <a:pt x="153355" y="568960"/>
                </a:lnTo>
                <a:lnTo>
                  <a:pt x="150401" y="575310"/>
                </a:lnTo>
                <a:lnTo>
                  <a:pt x="149894" y="581660"/>
                </a:lnTo>
                <a:lnTo>
                  <a:pt x="151751" y="586740"/>
                </a:lnTo>
                <a:lnTo>
                  <a:pt x="155891" y="591820"/>
                </a:lnTo>
                <a:lnTo>
                  <a:pt x="196496" y="624840"/>
                </a:lnTo>
                <a:lnTo>
                  <a:pt x="199486" y="627380"/>
                </a:lnTo>
                <a:lnTo>
                  <a:pt x="203070" y="628650"/>
                </a:lnTo>
                <a:lnTo>
                  <a:pt x="211124" y="628650"/>
                </a:lnTo>
                <a:lnTo>
                  <a:pt x="215580" y="626110"/>
                </a:lnTo>
                <a:lnTo>
                  <a:pt x="248522" y="589280"/>
                </a:lnTo>
                <a:lnTo>
                  <a:pt x="204745" y="589280"/>
                </a:lnTo>
                <a:lnTo>
                  <a:pt x="176185" y="566420"/>
                </a:lnTo>
                <a:lnTo>
                  <a:pt x="170452" y="563880"/>
                </a:lnTo>
                <a:close/>
              </a:path>
              <a:path w="1005840" h="1233170">
                <a:moveTo>
                  <a:pt x="627143" y="563880"/>
                </a:moveTo>
                <a:lnTo>
                  <a:pt x="325435" y="563880"/>
                </a:lnTo>
                <a:lnTo>
                  <a:pt x="317532" y="571500"/>
                </a:lnTo>
                <a:lnTo>
                  <a:pt x="317532" y="608330"/>
                </a:lnTo>
                <a:lnTo>
                  <a:pt x="325435" y="617220"/>
                </a:lnTo>
                <a:lnTo>
                  <a:pt x="627143" y="617220"/>
                </a:lnTo>
                <a:lnTo>
                  <a:pt x="635045" y="608330"/>
                </a:lnTo>
                <a:lnTo>
                  <a:pt x="635045" y="571500"/>
                </a:lnTo>
                <a:lnTo>
                  <a:pt x="627143" y="563880"/>
                </a:lnTo>
                <a:close/>
              </a:path>
              <a:path w="1005840" h="1233170">
                <a:moveTo>
                  <a:pt x="276822" y="523240"/>
                </a:moveTo>
                <a:lnTo>
                  <a:pt x="270647" y="523240"/>
                </a:lnTo>
                <a:lnTo>
                  <a:pt x="264611" y="524510"/>
                </a:lnTo>
                <a:lnTo>
                  <a:pt x="259457" y="528320"/>
                </a:lnTo>
                <a:lnTo>
                  <a:pt x="204745" y="589280"/>
                </a:lnTo>
                <a:lnTo>
                  <a:pt x="248522" y="589280"/>
                </a:lnTo>
                <a:lnTo>
                  <a:pt x="283737" y="549910"/>
                </a:lnTo>
                <a:lnTo>
                  <a:pt x="286997" y="544830"/>
                </a:lnTo>
                <a:lnTo>
                  <a:pt x="287831" y="538480"/>
                </a:lnTo>
                <a:lnTo>
                  <a:pt x="286281" y="532130"/>
                </a:lnTo>
                <a:lnTo>
                  <a:pt x="282391" y="527050"/>
                </a:lnTo>
                <a:lnTo>
                  <a:pt x="276822" y="523240"/>
                </a:lnTo>
                <a:close/>
              </a:path>
              <a:path w="1005840" h="1233170">
                <a:moveTo>
                  <a:pt x="164244" y="406400"/>
                </a:moveTo>
                <a:lnTo>
                  <a:pt x="158300" y="408940"/>
                </a:lnTo>
                <a:lnTo>
                  <a:pt x="153355" y="412750"/>
                </a:lnTo>
                <a:lnTo>
                  <a:pt x="150401" y="417830"/>
                </a:lnTo>
                <a:lnTo>
                  <a:pt x="149894" y="424180"/>
                </a:lnTo>
                <a:lnTo>
                  <a:pt x="151751" y="430530"/>
                </a:lnTo>
                <a:lnTo>
                  <a:pt x="155891" y="435610"/>
                </a:lnTo>
                <a:lnTo>
                  <a:pt x="196496" y="467360"/>
                </a:lnTo>
                <a:lnTo>
                  <a:pt x="199486" y="469900"/>
                </a:lnTo>
                <a:lnTo>
                  <a:pt x="203070" y="471170"/>
                </a:lnTo>
                <a:lnTo>
                  <a:pt x="211124" y="471170"/>
                </a:lnTo>
                <a:lnTo>
                  <a:pt x="215580" y="469900"/>
                </a:lnTo>
                <a:lnTo>
                  <a:pt x="247982" y="433070"/>
                </a:lnTo>
                <a:lnTo>
                  <a:pt x="204745" y="433070"/>
                </a:lnTo>
                <a:lnTo>
                  <a:pt x="176185" y="410210"/>
                </a:lnTo>
                <a:lnTo>
                  <a:pt x="170452" y="407670"/>
                </a:lnTo>
                <a:lnTo>
                  <a:pt x="164244" y="406400"/>
                </a:lnTo>
                <a:close/>
              </a:path>
              <a:path w="1005840" h="1233170">
                <a:moveTo>
                  <a:pt x="627143" y="405130"/>
                </a:moveTo>
                <a:lnTo>
                  <a:pt x="325435" y="405130"/>
                </a:lnTo>
                <a:lnTo>
                  <a:pt x="317532" y="412750"/>
                </a:lnTo>
                <a:lnTo>
                  <a:pt x="317532" y="450850"/>
                </a:lnTo>
                <a:lnTo>
                  <a:pt x="325435" y="458470"/>
                </a:lnTo>
                <a:lnTo>
                  <a:pt x="627143" y="458470"/>
                </a:lnTo>
                <a:lnTo>
                  <a:pt x="635045" y="450850"/>
                </a:lnTo>
                <a:lnTo>
                  <a:pt x="635045" y="412750"/>
                </a:lnTo>
                <a:lnTo>
                  <a:pt x="627143" y="405130"/>
                </a:lnTo>
                <a:close/>
              </a:path>
              <a:path w="1005840" h="1233170">
                <a:moveTo>
                  <a:pt x="270647" y="365760"/>
                </a:moveTo>
                <a:lnTo>
                  <a:pt x="264611" y="367030"/>
                </a:lnTo>
                <a:lnTo>
                  <a:pt x="259457" y="370840"/>
                </a:lnTo>
                <a:lnTo>
                  <a:pt x="204745" y="433070"/>
                </a:lnTo>
                <a:lnTo>
                  <a:pt x="247982" y="433070"/>
                </a:lnTo>
                <a:lnTo>
                  <a:pt x="283737" y="392430"/>
                </a:lnTo>
                <a:lnTo>
                  <a:pt x="286997" y="387350"/>
                </a:lnTo>
                <a:lnTo>
                  <a:pt x="287831" y="381000"/>
                </a:lnTo>
                <a:lnTo>
                  <a:pt x="286281" y="374650"/>
                </a:lnTo>
                <a:lnTo>
                  <a:pt x="282391" y="369570"/>
                </a:lnTo>
                <a:lnTo>
                  <a:pt x="276822" y="367030"/>
                </a:lnTo>
                <a:lnTo>
                  <a:pt x="270647" y="365760"/>
                </a:lnTo>
                <a:close/>
              </a:path>
              <a:path w="1005840" h="1233170">
                <a:moveTo>
                  <a:pt x="705596" y="123190"/>
                </a:moveTo>
                <a:lnTo>
                  <a:pt x="598055" y="123190"/>
                </a:lnTo>
                <a:lnTo>
                  <a:pt x="599131" y="128270"/>
                </a:lnTo>
                <a:lnTo>
                  <a:pt x="599770" y="134620"/>
                </a:lnTo>
                <a:lnTo>
                  <a:pt x="599770" y="139700"/>
                </a:lnTo>
                <a:lnTo>
                  <a:pt x="592867" y="175260"/>
                </a:lnTo>
                <a:lnTo>
                  <a:pt x="574057" y="203200"/>
                </a:lnTo>
                <a:lnTo>
                  <a:pt x="546186" y="222250"/>
                </a:lnTo>
                <a:lnTo>
                  <a:pt x="512102" y="228600"/>
                </a:lnTo>
                <a:lnTo>
                  <a:pt x="793801" y="228600"/>
                </a:lnTo>
                <a:lnTo>
                  <a:pt x="793801" y="194310"/>
                </a:lnTo>
                <a:lnTo>
                  <a:pt x="787983" y="166370"/>
                </a:lnTo>
                <a:lnTo>
                  <a:pt x="770935" y="143510"/>
                </a:lnTo>
                <a:lnTo>
                  <a:pt x="743268" y="128270"/>
                </a:lnTo>
                <a:lnTo>
                  <a:pt x="705596" y="123190"/>
                </a:lnTo>
                <a:close/>
              </a:path>
              <a:path w="1005840" h="1233170">
                <a:moveTo>
                  <a:pt x="512102" y="87630"/>
                </a:moveTo>
                <a:lnTo>
                  <a:pt x="281719" y="87630"/>
                </a:lnTo>
                <a:lnTo>
                  <a:pt x="261318" y="91440"/>
                </a:lnTo>
                <a:lnTo>
                  <a:pt x="244665" y="102870"/>
                </a:lnTo>
                <a:lnTo>
                  <a:pt x="233442" y="119380"/>
                </a:lnTo>
                <a:lnTo>
                  <a:pt x="229327" y="139700"/>
                </a:lnTo>
                <a:lnTo>
                  <a:pt x="229327" y="140970"/>
                </a:lnTo>
                <a:lnTo>
                  <a:pt x="233442" y="161290"/>
                </a:lnTo>
                <a:lnTo>
                  <a:pt x="244665" y="177800"/>
                </a:lnTo>
                <a:lnTo>
                  <a:pt x="261318" y="189230"/>
                </a:lnTo>
                <a:lnTo>
                  <a:pt x="281719" y="194310"/>
                </a:lnTo>
                <a:lnTo>
                  <a:pt x="512102" y="194310"/>
                </a:lnTo>
                <a:lnTo>
                  <a:pt x="532489" y="189230"/>
                </a:lnTo>
                <a:lnTo>
                  <a:pt x="549143" y="177800"/>
                </a:lnTo>
                <a:lnTo>
                  <a:pt x="560375" y="161290"/>
                </a:lnTo>
                <a:lnTo>
                  <a:pt x="564494" y="140970"/>
                </a:lnTo>
                <a:lnTo>
                  <a:pt x="564494" y="139700"/>
                </a:lnTo>
                <a:lnTo>
                  <a:pt x="560375" y="119380"/>
                </a:lnTo>
                <a:lnTo>
                  <a:pt x="549143" y="102870"/>
                </a:lnTo>
                <a:lnTo>
                  <a:pt x="532489" y="91440"/>
                </a:lnTo>
                <a:lnTo>
                  <a:pt x="512102" y="87630"/>
                </a:lnTo>
                <a:close/>
              </a:path>
              <a:path w="1005840" h="1233170">
                <a:moveTo>
                  <a:pt x="397600" y="0"/>
                </a:moveTo>
                <a:lnTo>
                  <a:pt x="396188" y="0"/>
                </a:lnTo>
                <a:lnTo>
                  <a:pt x="372436" y="5080"/>
                </a:lnTo>
                <a:lnTo>
                  <a:pt x="353035" y="17780"/>
                </a:lnTo>
                <a:lnTo>
                  <a:pt x="339952" y="36830"/>
                </a:lnTo>
                <a:lnTo>
                  <a:pt x="335153" y="60960"/>
                </a:lnTo>
                <a:lnTo>
                  <a:pt x="335153" y="62230"/>
                </a:lnTo>
                <a:lnTo>
                  <a:pt x="333088" y="72390"/>
                </a:lnTo>
                <a:lnTo>
                  <a:pt x="327457" y="80010"/>
                </a:lnTo>
                <a:lnTo>
                  <a:pt x="319108" y="86360"/>
                </a:lnTo>
                <a:lnTo>
                  <a:pt x="308890" y="87630"/>
                </a:lnTo>
                <a:lnTo>
                  <a:pt x="396894" y="87630"/>
                </a:lnTo>
                <a:lnTo>
                  <a:pt x="386602" y="86360"/>
                </a:lnTo>
                <a:lnTo>
                  <a:pt x="378188" y="80010"/>
                </a:lnTo>
                <a:lnTo>
                  <a:pt x="372512" y="72390"/>
                </a:lnTo>
                <a:lnTo>
                  <a:pt x="370429" y="60960"/>
                </a:lnTo>
                <a:lnTo>
                  <a:pt x="372512" y="50800"/>
                </a:lnTo>
                <a:lnTo>
                  <a:pt x="378188" y="43180"/>
                </a:lnTo>
                <a:lnTo>
                  <a:pt x="386602" y="36830"/>
                </a:lnTo>
                <a:lnTo>
                  <a:pt x="396894" y="35560"/>
                </a:lnTo>
                <a:lnTo>
                  <a:pt x="452969" y="35560"/>
                </a:lnTo>
                <a:lnTo>
                  <a:pt x="440765" y="17780"/>
                </a:lnTo>
                <a:lnTo>
                  <a:pt x="421366" y="5080"/>
                </a:lnTo>
                <a:lnTo>
                  <a:pt x="397600" y="0"/>
                </a:lnTo>
                <a:close/>
              </a:path>
              <a:path w="1005840" h="1233170">
                <a:moveTo>
                  <a:pt x="452969" y="35560"/>
                </a:moveTo>
                <a:lnTo>
                  <a:pt x="396894" y="35560"/>
                </a:lnTo>
                <a:lnTo>
                  <a:pt x="407200" y="36830"/>
                </a:lnTo>
                <a:lnTo>
                  <a:pt x="415612" y="43180"/>
                </a:lnTo>
                <a:lnTo>
                  <a:pt x="421281" y="50800"/>
                </a:lnTo>
                <a:lnTo>
                  <a:pt x="423359" y="60960"/>
                </a:lnTo>
                <a:lnTo>
                  <a:pt x="421281" y="72390"/>
                </a:lnTo>
                <a:lnTo>
                  <a:pt x="415612" y="80010"/>
                </a:lnTo>
                <a:lnTo>
                  <a:pt x="407200" y="86360"/>
                </a:lnTo>
                <a:lnTo>
                  <a:pt x="396894" y="87630"/>
                </a:lnTo>
                <a:lnTo>
                  <a:pt x="484931" y="87630"/>
                </a:lnTo>
                <a:lnTo>
                  <a:pt x="474693" y="86360"/>
                </a:lnTo>
                <a:lnTo>
                  <a:pt x="466335" y="80010"/>
                </a:lnTo>
                <a:lnTo>
                  <a:pt x="460700" y="72390"/>
                </a:lnTo>
                <a:lnTo>
                  <a:pt x="458634" y="62230"/>
                </a:lnTo>
                <a:lnTo>
                  <a:pt x="458634" y="60960"/>
                </a:lnTo>
                <a:lnTo>
                  <a:pt x="453841" y="36830"/>
                </a:lnTo>
                <a:lnTo>
                  <a:pt x="452969" y="35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1856" y="1233677"/>
            <a:ext cx="2776220" cy="4967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algn="ctr" marL="386715" marR="380365">
              <a:lnSpc>
                <a:spcPts val="1939"/>
              </a:lnSpc>
              <a:spcBef>
                <a:spcPts val="5"/>
              </a:spcBef>
            </a:pPr>
            <a:r>
              <a:rPr dirty="0" sz="1800" spc="-10">
                <a:solidFill>
                  <a:srgbClr val="FFFFFF"/>
                </a:solidFill>
                <a:latin typeface="Calibri Light"/>
                <a:cs typeface="Calibri Light"/>
              </a:rPr>
              <a:t>Lorem</a:t>
            </a:r>
            <a:r>
              <a:rPr dirty="0" sz="1800" spc="-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ipsum</a:t>
            </a:r>
            <a:r>
              <a:rPr dirty="0" sz="1800" spc="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dolor</a:t>
            </a:r>
            <a:r>
              <a:rPr dirty="0" sz="1800">
                <a:solidFill>
                  <a:srgbClr val="FFFFFF"/>
                </a:solidFill>
                <a:latin typeface="Calibri Light"/>
                <a:cs typeface="Calibri Light"/>
              </a:rPr>
              <a:t> sit </a:t>
            </a:r>
            <a:r>
              <a:rPr dirty="0" sz="1800" spc="-39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amet, </a:t>
            </a:r>
            <a:r>
              <a:rPr dirty="0" sz="1800" spc="-10">
                <a:solidFill>
                  <a:srgbClr val="FFFFFF"/>
                </a:solidFill>
                <a:latin typeface="Calibri Light"/>
                <a:cs typeface="Calibri Light"/>
              </a:rPr>
              <a:t>consectetur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 adipiscing</a:t>
            </a:r>
            <a:r>
              <a:rPr dirty="0" sz="1800" spc="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elit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3286505" y="1233677"/>
            <a:ext cx="2776220" cy="4967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387985" marR="379095">
              <a:lnSpc>
                <a:spcPts val="1939"/>
              </a:lnSpc>
            </a:pPr>
            <a:r>
              <a:rPr dirty="0" sz="1800" spc="-10">
                <a:solidFill>
                  <a:srgbClr val="FFFFFF"/>
                </a:solidFill>
                <a:latin typeface="Calibri Light"/>
                <a:cs typeface="Calibri Light"/>
              </a:rPr>
              <a:t>Lorem</a:t>
            </a:r>
            <a:r>
              <a:rPr dirty="0" sz="1800" spc="-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ipsum</a:t>
            </a:r>
            <a:r>
              <a:rPr dirty="0" sz="1800" spc="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dolor</a:t>
            </a:r>
            <a:r>
              <a:rPr dirty="0" sz="1800">
                <a:solidFill>
                  <a:srgbClr val="FFFFFF"/>
                </a:solidFill>
                <a:latin typeface="Calibri Light"/>
                <a:cs typeface="Calibri Light"/>
              </a:rPr>
              <a:t> sit </a:t>
            </a:r>
            <a:r>
              <a:rPr dirty="0" sz="1800" spc="-39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amet, </a:t>
            </a:r>
            <a:r>
              <a:rPr dirty="0" sz="1800" spc="-10">
                <a:solidFill>
                  <a:srgbClr val="FFFFFF"/>
                </a:solidFill>
                <a:latin typeface="Calibri Light"/>
                <a:cs typeface="Calibri Light"/>
              </a:rPr>
              <a:t>consectetur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 adipiscing</a:t>
            </a:r>
            <a:r>
              <a:rPr dirty="0" sz="1800" spc="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elit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1155" y="1233677"/>
            <a:ext cx="2776220" cy="4967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algn="ctr" marL="387985" marR="379095">
              <a:lnSpc>
                <a:spcPts val="1939"/>
              </a:lnSpc>
              <a:spcBef>
                <a:spcPts val="5"/>
              </a:spcBef>
            </a:pPr>
            <a:r>
              <a:rPr dirty="0" sz="1800" spc="-10">
                <a:solidFill>
                  <a:srgbClr val="FFFFFF"/>
                </a:solidFill>
                <a:latin typeface="Calibri Light"/>
                <a:cs typeface="Calibri Light"/>
              </a:rPr>
              <a:t>Lorem</a:t>
            </a:r>
            <a:r>
              <a:rPr dirty="0" sz="1800" spc="-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ipsum</a:t>
            </a:r>
            <a:r>
              <a:rPr dirty="0" sz="1800" spc="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dolor</a:t>
            </a:r>
            <a:r>
              <a:rPr dirty="0" sz="1800">
                <a:solidFill>
                  <a:srgbClr val="FFFFFF"/>
                </a:solidFill>
                <a:latin typeface="Calibri Light"/>
                <a:cs typeface="Calibri Light"/>
              </a:rPr>
              <a:t> sit </a:t>
            </a:r>
            <a:r>
              <a:rPr dirty="0" sz="1800" spc="-39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amet, </a:t>
            </a:r>
            <a:r>
              <a:rPr dirty="0" sz="1800" spc="-10">
                <a:solidFill>
                  <a:srgbClr val="FFFFFF"/>
                </a:solidFill>
                <a:latin typeface="Calibri Light"/>
                <a:cs typeface="Calibri Light"/>
              </a:rPr>
              <a:t>consectetur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 adipiscing</a:t>
            </a:r>
            <a:r>
              <a:rPr dirty="0" sz="1800" spc="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elit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15806" y="1245869"/>
            <a:ext cx="2776220" cy="4967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algn="ctr" marL="388620" marR="378460">
              <a:lnSpc>
                <a:spcPts val="1939"/>
              </a:lnSpc>
              <a:spcBef>
                <a:spcPts val="5"/>
              </a:spcBef>
            </a:pPr>
            <a:r>
              <a:rPr dirty="0" sz="1800" spc="-10">
                <a:solidFill>
                  <a:srgbClr val="FFFFFF"/>
                </a:solidFill>
                <a:latin typeface="Calibri Light"/>
                <a:cs typeface="Calibri Light"/>
              </a:rPr>
              <a:t>Lorem</a:t>
            </a:r>
            <a:r>
              <a:rPr dirty="0" sz="1800" spc="-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ipsum</a:t>
            </a:r>
            <a:r>
              <a:rPr dirty="0" sz="1800" spc="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dolor</a:t>
            </a:r>
            <a:r>
              <a:rPr dirty="0" sz="1800">
                <a:solidFill>
                  <a:srgbClr val="FFFFFF"/>
                </a:solidFill>
                <a:latin typeface="Calibri Light"/>
                <a:cs typeface="Calibri Light"/>
              </a:rPr>
              <a:t> sit </a:t>
            </a:r>
            <a:r>
              <a:rPr dirty="0" sz="1800" spc="-39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amet, </a:t>
            </a:r>
            <a:r>
              <a:rPr dirty="0" sz="1800" spc="-10">
                <a:solidFill>
                  <a:srgbClr val="FFFFFF"/>
                </a:solidFill>
                <a:latin typeface="Calibri Light"/>
                <a:cs typeface="Calibri Light"/>
              </a:rPr>
              <a:t>consectetur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 adipiscing</a:t>
            </a:r>
            <a:r>
              <a:rPr dirty="0" sz="1800" spc="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 Light"/>
                <a:cs typeface="Calibri Light"/>
              </a:rPr>
              <a:t>elit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093" y="1661160"/>
            <a:ext cx="2687320" cy="2426970"/>
          </a:xfrm>
          <a:custGeom>
            <a:avLst/>
            <a:gdLst/>
            <a:ahLst/>
            <a:cxnLst/>
            <a:rect l="l" t="t" r="r" b="b"/>
            <a:pathLst>
              <a:path w="2687320" h="2426970">
                <a:moveTo>
                  <a:pt x="2686812" y="0"/>
                </a:moveTo>
                <a:lnTo>
                  <a:pt x="0" y="0"/>
                </a:lnTo>
                <a:lnTo>
                  <a:pt x="0" y="2426970"/>
                </a:lnTo>
                <a:lnTo>
                  <a:pt x="2686812" y="2426970"/>
                </a:lnTo>
                <a:lnTo>
                  <a:pt x="2686812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16223" y="1661160"/>
            <a:ext cx="2687320" cy="2426970"/>
          </a:xfrm>
          <a:custGeom>
            <a:avLst/>
            <a:gdLst/>
            <a:ahLst/>
            <a:cxnLst/>
            <a:rect l="l" t="t" r="r" b="b"/>
            <a:pathLst>
              <a:path w="2687320" h="2426970">
                <a:moveTo>
                  <a:pt x="2686812" y="0"/>
                </a:moveTo>
                <a:lnTo>
                  <a:pt x="0" y="0"/>
                </a:lnTo>
                <a:lnTo>
                  <a:pt x="0" y="2426970"/>
                </a:lnTo>
                <a:lnTo>
                  <a:pt x="2686812" y="2426970"/>
                </a:lnTo>
                <a:lnTo>
                  <a:pt x="2686812" y="0"/>
                </a:lnTo>
                <a:close/>
              </a:path>
            </a:pathLst>
          </a:custGeom>
          <a:solidFill>
            <a:srgbClr val="5E5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60591" y="1661160"/>
            <a:ext cx="2687320" cy="2426970"/>
          </a:xfrm>
          <a:custGeom>
            <a:avLst/>
            <a:gdLst/>
            <a:ahLst/>
            <a:cxnLst/>
            <a:rect l="l" t="t" r="r" b="b"/>
            <a:pathLst>
              <a:path w="2687320" h="2426970">
                <a:moveTo>
                  <a:pt x="2686812" y="0"/>
                </a:moveTo>
                <a:lnTo>
                  <a:pt x="0" y="0"/>
                </a:lnTo>
                <a:lnTo>
                  <a:pt x="0" y="2426970"/>
                </a:lnTo>
                <a:lnTo>
                  <a:pt x="2686812" y="2426970"/>
                </a:lnTo>
                <a:lnTo>
                  <a:pt x="2686812" y="0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9205721" y="1661160"/>
            <a:ext cx="2686050" cy="2426970"/>
            <a:chOff x="9205721" y="1661160"/>
            <a:chExt cx="2686050" cy="2426970"/>
          </a:xfrm>
        </p:grpSpPr>
        <p:sp>
          <p:nvSpPr>
            <p:cNvPr id="6" name="object 6"/>
            <p:cNvSpPr/>
            <p:nvPr/>
          </p:nvSpPr>
          <p:spPr>
            <a:xfrm>
              <a:off x="9205721" y="1661160"/>
              <a:ext cx="2686050" cy="2426970"/>
            </a:xfrm>
            <a:custGeom>
              <a:avLst/>
              <a:gdLst/>
              <a:ahLst/>
              <a:cxnLst/>
              <a:rect l="l" t="t" r="r" b="b"/>
              <a:pathLst>
                <a:path w="2686050" h="2426970">
                  <a:moveTo>
                    <a:pt x="2686050" y="0"/>
                  </a:moveTo>
                  <a:lnTo>
                    <a:pt x="0" y="0"/>
                  </a:lnTo>
                  <a:lnTo>
                    <a:pt x="0" y="2426970"/>
                  </a:lnTo>
                  <a:lnTo>
                    <a:pt x="2686050" y="2426970"/>
                  </a:lnTo>
                  <a:lnTo>
                    <a:pt x="2686050" y="0"/>
                  </a:lnTo>
                  <a:close/>
                </a:path>
              </a:pathLst>
            </a:custGeom>
            <a:solidFill>
              <a:srgbClr val="009F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00971" y="1761744"/>
              <a:ext cx="2494787" cy="22258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0341" y="296417"/>
            <a:ext cx="18859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1363E"/>
                </a:solidFill>
                <a:latin typeface="Calibri"/>
                <a:cs typeface="Calibri"/>
              </a:rPr>
              <a:t>Slide</a:t>
            </a:r>
            <a:r>
              <a:rPr dirty="0" sz="3600" spc="-10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31363E"/>
                </a:solidFill>
                <a:latin typeface="Calibri"/>
                <a:cs typeface="Calibri"/>
              </a:rPr>
              <a:t>Title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508" y="4289805"/>
            <a:ext cx="13957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2C85AD"/>
                </a:solidFill>
                <a:latin typeface="Calibri"/>
                <a:cs typeface="Calibri"/>
              </a:rPr>
              <a:t>Lorem</a:t>
            </a:r>
            <a:r>
              <a:rPr dirty="0" sz="2000" spc="-55" b="1">
                <a:solidFill>
                  <a:srgbClr val="2C85AD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C85AD"/>
                </a:solidFill>
                <a:latin typeface="Calibri"/>
                <a:cs typeface="Calibri"/>
              </a:rPr>
              <a:t>Ipsum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8358" y="5054346"/>
            <a:ext cx="22739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Lorem</a:t>
            </a:r>
            <a:r>
              <a:rPr dirty="0" sz="1600" spc="-2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ipsum</a:t>
            </a:r>
            <a:r>
              <a:rPr dirty="0" sz="1600" spc="-1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31363E"/>
                </a:solidFill>
                <a:latin typeface="Calibri Light"/>
                <a:cs typeface="Calibri Light"/>
              </a:rPr>
              <a:t>dolor</a:t>
            </a:r>
            <a:r>
              <a:rPr dirty="0" sz="1600" spc="-15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31363E"/>
                </a:solidFill>
                <a:latin typeface="Calibri Light"/>
                <a:cs typeface="Calibri Light"/>
              </a:rPr>
              <a:t>sit</a:t>
            </a:r>
            <a:r>
              <a:rPr dirty="0" sz="1600" spc="-1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amet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1384" y="4289805"/>
            <a:ext cx="13957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5E5CA1"/>
                </a:solidFill>
                <a:latin typeface="Calibri"/>
                <a:cs typeface="Calibri"/>
              </a:rPr>
              <a:t>Lorem</a:t>
            </a:r>
            <a:r>
              <a:rPr dirty="0" sz="2000" spc="-55" b="1">
                <a:solidFill>
                  <a:srgbClr val="5E5CA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E5CA1"/>
                </a:solidFill>
                <a:latin typeface="Calibri"/>
                <a:cs typeface="Calibri"/>
              </a:rPr>
              <a:t>Ipsum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23234" y="5054346"/>
            <a:ext cx="22739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Lorem</a:t>
            </a:r>
            <a:r>
              <a:rPr dirty="0" sz="1600" spc="-2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ipsum</a:t>
            </a:r>
            <a:r>
              <a:rPr dirty="0" sz="1600" spc="-1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31363E"/>
                </a:solidFill>
                <a:latin typeface="Calibri Light"/>
                <a:cs typeface="Calibri Light"/>
              </a:rPr>
              <a:t>dolor</a:t>
            </a:r>
            <a:r>
              <a:rPr dirty="0" sz="1600" spc="-15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31363E"/>
                </a:solidFill>
                <a:latin typeface="Calibri Light"/>
                <a:cs typeface="Calibri Light"/>
              </a:rPr>
              <a:t>sit</a:t>
            </a:r>
            <a:r>
              <a:rPr dirty="0" sz="1600" spc="-1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amet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6259" y="4289805"/>
            <a:ext cx="13957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4276AA"/>
                </a:solidFill>
                <a:latin typeface="Calibri"/>
                <a:cs typeface="Calibri"/>
              </a:rPr>
              <a:t>Lorem</a:t>
            </a:r>
            <a:r>
              <a:rPr dirty="0" sz="2000" spc="-55" b="1">
                <a:solidFill>
                  <a:srgbClr val="4276AA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4276AA"/>
                </a:solidFill>
                <a:latin typeface="Calibri"/>
                <a:cs typeface="Calibri"/>
              </a:rPr>
              <a:t>Ipsum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8109" y="5054346"/>
            <a:ext cx="22739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Lorem</a:t>
            </a:r>
            <a:r>
              <a:rPr dirty="0" sz="1600" spc="-2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ipsum</a:t>
            </a:r>
            <a:r>
              <a:rPr dirty="0" sz="1600" spc="-1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31363E"/>
                </a:solidFill>
                <a:latin typeface="Calibri Light"/>
                <a:cs typeface="Calibri Light"/>
              </a:rPr>
              <a:t>dolor</a:t>
            </a:r>
            <a:r>
              <a:rPr dirty="0" sz="1600" spc="-15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31363E"/>
                </a:solidFill>
                <a:latin typeface="Calibri Light"/>
                <a:cs typeface="Calibri Light"/>
              </a:rPr>
              <a:t>sit</a:t>
            </a:r>
            <a:r>
              <a:rPr dirty="0" sz="1600" spc="-1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amet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51135" y="4289805"/>
            <a:ext cx="13957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009F9D"/>
                </a:solidFill>
                <a:latin typeface="Calibri"/>
                <a:cs typeface="Calibri"/>
              </a:rPr>
              <a:t>Lorem</a:t>
            </a:r>
            <a:r>
              <a:rPr dirty="0" sz="2000" spc="-55" b="1">
                <a:solidFill>
                  <a:srgbClr val="009F9D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9F9D"/>
                </a:solidFill>
                <a:latin typeface="Calibri"/>
                <a:cs typeface="Calibri"/>
              </a:rPr>
              <a:t>Ipsum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2985" y="5054346"/>
            <a:ext cx="22739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Lorem</a:t>
            </a:r>
            <a:r>
              <a:rPr dirty="0" sz="1600" spc="-2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ipsum</a:t>
            </a:r>
            <a:r>
              <a:rPr dirty="0" sz="1600" spc="-1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31363E"/>
                </a:solidFill>
                <a:latin typeface="Calibri Light"/>
                <a:cs typeface="Calibri Light"/>
              </a:rPr>
              <a:t>dolor</a:t>
            </a:r>
            <a:r>
              <a:rPr dirty="0" sz="1600" spc="-15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31363E"/>
                </a:solidFill>
                <a:latin typeface="Calibri Light"/>
                <a:cs typeface="Calibri Light"/>
              </a:rPr>
              <a:t>sit</a:t>
            </a:r>
            <a:r>
              <a:rPr dirty="0" sz="1600" spc="-1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31363E"/>
                </a:solidFill>
                <a:latin typeface="Calibri Light"/>
                <a:cs typeface="Calibri Light"/>
              </a:rPr>
              <a:t>amet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105" y="1762505"/>
            <a:ext cx="2495550" cy="222504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1473" y="1762505"/>
            <a:ext cx="2495550" cy="222504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6603" y="1762505"/>
            <a:ext cx="2495550" cy="222504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341" y="296417"/>
            <a:ext cx="18859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1363E"/>
                </a:solidFill>
                <a:latin typeface="Calibri"/>
                <a:cs typeface="Calibri"/>
              </a:rPr>
              <a:t>Slide</a:t>
            </a:r>
            <a:r>
              <a:rPr dirty="0" sz="3600" spc="-10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31363E"/>
                </a:solidFill>
                <a:latin typeface="Calibri"/>
                <a:cs typeface="Calibri"/>
              </a:rPr>
              <a:t>Title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01030" y="2406205"/>
            <a:ext cx="6551295" cy="3098800"/>
            <a:chOff x="5201030" y="2406205"/>
            <a:chExt cx="6551295" cy="3098800"/>
          </a:xfrm>
        </p:grpSpPr>
        <p:sp>
          <p:nvSpPr>
            <p:cNvPr id="4" name="object 4"/>
            <p:cNvSpPr/>
            <p:nvPr/>
          </p:nvSpPr>
          <p:spPr>
            <a:xfrm>
              <a:off x="5201030" y="3028568"/>
              <a:ext cx="2313940" cy="1854200"/>
            </a:xfrm>
            <a:custGeom>
              <a:avLst/>
              <a:gdLst/>
              <a:ahLst/>
              <a:cxnLst/>
              <a:rect l="l" t="t" r="r" b="b"/>
              <a:pathLst>
                <a:path w="2313940" h="1854200">
                  <a:moveTo>
                    <a:pt x="0" y="1853945"/>
                  </a:moveTo>
                  <a:lnTo>
                    <a:pt x="312801" y="1853945"/>
                  </a:lnTo>
                </a:path>
                <a:path w="2313940" h="1854200">
                  <a:moveTo>
                    <a:pt x="599313" y="1853945"/>
                  </a:moveTo>
                  <a:lnTo>
                    <a:pt x="676275" y="1853945"/>
                  </a:lnTo>
                </a:path>
                <a:path w="2313940" h="1854200">
                  <a:moveTo>
                    <a:pt x="0" y="1235963"/>
                  </a:moveTo>
                  <a:lnTo>
                    <a:pt x="312801" y="1235963"/>
                  </a:lnTo>
                </a:path>
                <a:path w="2313940" h="1854200">
                  <a:moveTo>
                    <a:pt x="599313" y="1235963"/>
                  </a:moveTo>
                  <a:lnTo>
                    <a:pt x="676275" y="1235963"/>
                  </a:lnTo>
                </a:path>
                <a:path w="2313940" h="1854200">
                  <a:moveTo>
                    <a:pt x="0" y="617981"/>
                  </a:moveTo>
                  <a:lnTo>
                    <a:pt x="312801" y="617981"/>
                  </a:lnTo>
                </a:path>
                <a:path w="2313940" h="1854200">
                  <a:moveTo>
                    <a:pt x="599313" y="617981"/>
                  </a:moveTo>
                  <a:lnTo>
                    <a:pt x="2313813" y="617981"/>
                  </a:lnTo>
                </a:path>
                <a:path w="2313940" h="1854200">
                  <a:moveTo>
                    <a:pt x="0" y="0"/>
                  </a:moveTo>
                  <a:lnTo>
                    <a:pt x="312801" y="0"/>
                  </a:lnTo>
                </a:path>
                <a:path w="2313940" h="1854200">
                  <a:moveTo>
                    <a:pt x="599313" y="0"/>
                  </a:moveTo>
                  <a:lnTo>
                    <a:pt x="2313813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13831" y="2843021"/>
              <a:ext cx="287020" cy="2657475"/>
            </a:xfrm>
            <a:custGeom>
              <a:avLst/>
              <a:gdLst/>
              <a:ahLst/>
              <a:cxnLst/>
              <a:rect l="l" t="t" r="r" b="b"/>
              <a:pathLst>
                <a:path w="287020" h="2657475">
                  <a:moveTo>
                    <a:pt x="286512" y="0"/>
                  </a:moveTo>
                  <a:lnTo>
                    <a:pt x="0" y="0"/>
                  </a:lnTo>
                  <a:lnTo>
                    <a:pt x="0" y="2657093"/>
                  </a:lnTo>
                  <a:lnTo>
                    <a:pt x="286512" y="2657093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2C8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25767" y="4882514"/>
              <a:ext cx="989330" cy="0"/>
            </a:xfrm>
            <a:custGeom>
              <a:avLst/>
              <a:gdLst/>
              <a:ahLst/>
              <a:cxnLst/>
              <a:rect l="l" t="t" r="r" b="b"/>
              <a:pathLst>
                <a:path w="989329" h="0">
                  <a:moveTo>
                    <a:pt x="0" y="0"/>
                  </a:moveTo>
                  <a:lnTo>
                    <a:pt x="626363" y="0"/>
                  </a:lnTo>
                </a:path>
                <a:path w="989329" h="0">
                  <a:moveTo>
                    <a:pt x="912113" y="0"/>
                  </a:moveTo>
                  <a:lnTo>
                    <a:pt x="989076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63055" y="4261961"/>
              <a:ext cx="989330" cy="5080"/>
            </a:xfrm>
            <a:custGeom>
              <a:avLst/>
              <a:gdLst/>
              <a:ahLst/>
              <a:cxnLst/>
              <a:rect l="l" t="t" r="r" b="b"/>
              <a:pathLst>
                <a:path w="989329" h="5079">
                  <a:moveTo>
                    <a:pt x="0" y="4762"/>
                  </a:moveTo>
                  <a:lnTo>
                    <a:pt x="989076" y="4762"/>
                  </a:lnTo>
                </a:path>
                <a:path w="989329" h="5079">
                  <a:moveTo>
                    <a:pt x="0" y="0"/>
                  </a:moveTo>
                  <a:lnTo>
                    <a:pt x="989076" y="0"/>
                  </a:lnTo>
                </a:path>
              </a:pathLst>
            </a:custGeom>
            <a:ln w="5143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37882" y="4264532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 h="0">
                  <a:moveTo>
                    <a:pt x="0" y="0"/>
                  </a:moveTo>
                  <a:lnTo>
                    <a:pt x="76962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152132" y="3955541"/>
              <a:ext cx="285750" cy="1544955"/>
            </a:xfrm>
            <a:custGeom>
              <a:avLst/>
              <a:gdLst/>
              <a:ahLst/>
              <a:cxnLst/>
              <a:rect l="l" t="t" r="r" b="b"/>
              <a:pathLst>
                <a:path w="285750" h="1544954">
                  <a:moveTo>
                    <a:pt x="285750" y="0"/>
                  </a:moveTo>
                  <a:lnTo>
                    <a:pt x="0" y="0"/>
                  </a:lnTo>
                  <a:lnTo>
                    <a:pt x="0" y="1544573"/>
                  </a:lnTo>
                  <a:lnTo>
                    <a:pt x="285750" y="154457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C8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63055" y="4882514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 h="0">
                  <a:moveTo>
                    <a:pt x="0" y="0"/>
                  </a:moveTo>
                  <a:lnTo>
                    <a:pt x="76962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77305" y="4017263"/>
              <a:ext cx="285750" cy="1483360"/>
            </a:xfrm>
            <a:custGeom>
              <a:avLst/>
              <a:gdLst/>
              <a:ahLst/>
              <a:cxnLst/>
              <a:rect l="l" t="t" r="r" b="b"/>
              <a:pathLst>
                <a:path w="285750" h="1483360">
                  <a:moveTo>
                    <a:pt x="285750" y="0"/>
                  </a:moveTo>
                  <a:lnTo>
                    <a:pt x="0" y="0"/>
                  </a:lnTo>
                  <a:lnTo>
                    <a:pt x="0" y="1482852"/>
                  </a:lnTo>
                  <a:lnTo>
                    <a:pt x="285750" y="148285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5E5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800594" y="4882514"/>
              <a:ext cx="1351915" cy="0"/>
            </a:xfrm>
            <a:custGeom>
              <a:avLst/>
              <a:gdLst/>
              <a:ahLst/>
              <a:cxnLst/>
              <a:rect l="l" t="t" r="r" b="b"/>
              <a:pathLst>
                <a:path w="1351915" h="0">
                  <a:moveTo>
                    <a:pt x="0" y="0"/>
                  </a:moveTo>
                  <a:lnTo>
                    <a:pt x="76961" y="0"/>
                  </a:lnTo>
                </a:path>
                <a:path w="1351915" h="0">
                  <a:moveTo>
                    <a:pt x="363474" y="0"/>
                  </a:moveTo>
                  <a:lnTo>
                    <a:pt x="989076" y="0"/>
                  </a:lnTo>
                </a:path>
                <a:path w="1351915" h="0">
                  <a:moveTo>
                    <a:pt x="1274826" y="0"/>
                  </a:moveTo>
                  <a:lnTo>
                    <a:pt x="1351787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800594" y="4261961"/>
              <a:ext cx="989330" cy="5080"/>
            </a:xfrm>
            <a:custGeom>
              <a:avLst/>
              <a:gdLst/>
              <a:ahLst/>
              <a:cxnLst/>
              <a:rect l="l" t="t" r="r" b="b"/>
              <a:pathLst>
                <a:path w="989329" h="5079">
                  <a:moveTo>
                    <a:pt x="0" y="4762"/>
                  </a:moveTo>
                  <a:lnTo>
                    <a:pt x="989076" y="4762"/>
                  </a:lnTo>
                </a:path>
                <a:path w="989329" h="5079">
                  <a:moveTo>
                    <a:pt x="0" y="0"/>
                  </a:moveTo>
                  <a:lnTo>
                    <a:pt x="989076" y="0"/>
                  </a:lnTo>
                </a:path>
              </a:pathLst>
            </a:custGeom>
            <a:ln w="5143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00594" y="3646550"/>
              <a:ext cx="1715770" cy="618490"/>
            </a:xfrm>
            <a:custGeom>
              <a:avLst/>
              <a:gdLst/>
              <a:ahLst/>
              <a:cxnLst/>
              <a:rect l="l" t="t" r="r" b="b"/>
              <a:pathLst>
                <a:path w="1715770" h="618489">
                  <a:moveTo>
                    <a:pt x="1274826" y="617982"/>
                  </a:moveTo>
                  <a:lnTo>
                    <a:pt x="1715261" y="617982"/>
                  </a:lnTo>
                </a:path>
                <a:path w="1715770" h="618489">
                  <a:moveTo>
                    <a:pt x="0" y="0"/>
                  </a:moveTo>
                  <a:lnTo>
                    <a:pt x="989076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075420" y="3643979"/>
              <a:ext cx="1351915" cy="5080"/>
            </a:xfrm>
            <a:custGeom>
              <a:avLst/>
              <a:gdLst/>
              <a:ahLst/>
              <a:cxnLst/>
              <a:rect l="l" t="t" r="r" b="b"/>
              <a:pathLst>
                <a:path w="1351915" h="5079">
                  <a:moveTo>
                    <a:pt x="0" y="4762"/>
                  </a:moveTo>
                  <a:lnTo>
                    <a:pt x="1351787" y="4762"/>
                  </a:lnTo>
                </a:path>
                <a:path w="1351915" h="5079">
                  <a:moveTo>
                    <a:pt x="0" y="0"/>
                  </a:moveTo>
                  <a:lnTo>
                    <a:pt x="1351787" y="0"/>
                  </a:lnTo>
                </a:path>
              </a:pathLst>
            </a:custGeom>
            <a:ln w="5143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789670" y="3337559"/>
              <a:ext cx="285750" cy="2162810"/>
            </a:xfrm>
            <a:custGeom>
              <a:avLst/>
              <a:gdLst/>
              <a:ahLst/>
              <a:cxnLst/>
              <a:rect l="l" t="t" r="r" b="b"/>
              <a:pathLst>
                <a:path w="285750" h="2162810">
                  <a:moveTo>
                    <a:pt x="285750" y="0"/>
                  </a:moveTo>
                  <a:lnTo>
                    <a:pt x="0" y="0"/>
                  </a:lnTo>
                  <a:lnTo>
                    <a:pt x="0" y="2162555"/>
                  </a:lnTo>
                  <a:lnTo>
                    <a:pt x="285750" y="216255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C8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800594" y="3028568"/>
              <a:ext cx="3352800" cy="1854200"/>
            </a:xfrm>
            <a:custGeom>
              <a:avLst/>
              <a:gdLst/>
              <a:ahLst/>
              <a:cxnLst/>
              <a:rect l="l" t="t" r="r" b="b"/>
              <a:pathLst>
                <a:path w="3352800" h="1854200">
                  <a:moveTo>
                    <a:pt x="2001011" y="1853945"/>
                  </a:moveTo>
                  <a:lnTo>
                    <a:pt x="2626613" y="1853945"/>
                  </a:lnTo>
                </a:path>
                <a:path w="3352800" h="1854200">
                  <a:moveTo>
                    <a:pt x="2912363" y="1853945"/>
                  </a:moveTo>
                  <a:lnTo>
                    <a:pt x="2990087" y="1853945"/>
                  </a:lnTo>
                </a:path>
                <a:path w="3352800" h="1854200">
                  <a:moveTo>
                    <a:pt x="2001011" y="1235963"/>
                  </a:moveTo>
                  <a:lnTo>
                    <a:pt x="2626613" y="1235963"/>
                  </a:lnTo>
                </a:path>
                <a:path w="3352800" h="1854200">
                  <a:moveTo>
                    <a:pt x="2912363" y="1235963"/>
                  </a:moveTo>
                  <a:lnTo>
                    <a:pt x="2990087" y="1235963"/>
                  </a:lnTo>
                </a:path>
                <a:path w="3352800" h="1854200">
                  <a:moveTo>
                    <a:pt x="2912363" y="617981"/>
                  </a:moveTo>
                  <a:lnTo>
                    <a:pt x="3352800" y="617981"/>
                  </a:lnTo>
                </a:path>
                <a:path w="3352800" h="1854200">
                  <a:moveTo>
                    <a:pt x="0" y="0"/>
                  </a:moveTo>
                  <a:lnTo>
                    <a:pt x="2626613" y="0"/>
                  </a:lnTo>
                </a:path>
                <a:path w="3352800" h="1854200">
                  <a:moveTo>
                    <a:pt x="2912363" y="0"/>
                  </a:moveTo>
                  <a:lnTo>
                    <a:pt x="3352800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427208" y="2719577"/>
              <a:ext cx="285750" cy="2780665"/>
            </a:xfrm>
            <a:custGeom>
              <a:avLst/>
              <a:gdLst/>
              <a:ahLst/>
              <a:cxnLst/>
              <a:rect l="l" t="t" r="r" b="b"/>
              <a:pathLst>
                <a:path w="285750" h="2780665">
                  <a:moveTo>
                    <a:pt x="285750" y="0"/>
                  </a:moveTo>
                  <a:lnTo>
                    <a:pt x="0" y="0"/>
                  </a:lnTo>
                  <a:lnTo>
                    <a:pt x="0" y="2780538"/>
                  </a:lnTo>
                  <a:lnTo>
                    <a:pt x="285750" y="27805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C8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514844" y="2781299"/>
              <a:ext cx="285750" cy="2719070"/>
            </a:xfrm>
            <a:custGeom>
              <a:avLst/>
              <a:gdLst/>
              <a:ahLst/>
              <a:cxnLst/>
              <a:rect l="l" t="t" r="r" b="b"/>
              <a:pathLst>
                <a:path w="285750" h="2719070">
                  <a:moveTo>
                    <a:pt x="285750" y="0"/>
                  </a:moveTo>
                  <a:lnTo>
                    <a:pt x="0" y="0"/>
                  </a:lnTo>
                  <a:lnTo>
                    <a:pt x="0" y="2718816"/>
                  </a:lnTo>
                  <a:lnTo>
                    <a:pt x="285750" y="2718816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5E5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438894" y="4882514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 h="0">
                  <a:moveTo>
                    <a:pt x="0" y="0"/>
                  </a:moveTo>
                  <a:lnTo>
                    <a:pt x="76961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152382" y="4387595"/>
              <a:ext cx="287020" cy="1112520"/>
            </a:xfrm>
            <a:custGeom>
              <a:avLst/>
              <a:gdLst/>
              <a:ahLst/>
              <a:cxnLst/>
              <a:rect l="l" t="t" r="r" b="b"/>
              <a:pathLst>
                <a:path w="287020" h="1112520">
                  <a:moveTo>
                    <a:pt x="286512" y="0"/>
                  </a:moveTo>
                  <a:lnTo>
                    <a:pt x="0" y="0"/>
                  </a:lnTo>
                  <a:lnTo>
                    <a:pt x="0" y="1112519"/>
                  </a:lnTo>
                  <a:lnTo>
                    <a:pt x="286512" y="1112519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5E5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076432" y="4264532"/>
              <a:ext cx="77470" cy="618490"/>
            </a:xfrm>
            <a:custGeom>
              <a:avLst/>
              <a:gdLst/>
              <a:ahLst/>
              <a:cxnLst/>
              <a:rect l="l" t="t" r="r" b="b"/>
              <a:pathLst>
                <a:path w="77470" h="618489">
                  <a:moveTo>
                    <a:pt x="0" y="617982"/>
                  </a:moveTo>
                  <a:lnTo>
                    <a:pt x="76962" y="617982"/>
                  </a:lnTo>
                </a:path>
                <a:path w="77470" h="618489">
                  <a:moveTo>
                    <a:pt x="0" y="0"/>
                  </a:moveTo>
                  <a:lnTo>
                    <a:pt x="76962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90682" y="3770375"/>
              <a:ext cx="285750" cy="1729739"/>
            </a:xfrm>
            <a:custGeom>
              <a:avLst/>
              <a:gdLst/>
              <a:ahLst/>
              <a:cxnLst/>
              <a:rect l="l" t="t" r="r" b="b"/>
              <a:pathLst>
                <a:path w="285750" h="1729739">
                  <a:moveTo>
                    <a:pt x="285750" y="0"/>
                  </a:moveTo>
                  <a:lnTo>
                    <a:pt x="0" y="0"/>
                  </a:lnTo>
                  <a:lnTo>
                    <a:pt x="0" y="1729739"/>
                  </a:lnTo>
                  <a:lnTo>
                    <a:pt x="285750" y="1729739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5E5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240018" y="3646169"/>
              <a:ext cx="3561715" cy="1854200"/>
            </a:xfrm>
            <a:custGeom>
              <a:avLst/>
              <a:gdLst/>
              <a:ahLst/>
              <a:cxnLst/>
              <a:rect l="l" t="t" r="r" b="b"/>
              <a:pathLst>
                <a:path w="3561715" h="1854200">
                  <a:moveTo>
                    <a:pt x="285750" y="617982"/>
                  </a:moveTo>
                  <a:lnTo>
                    <a:pt x="0" y="617982"/>
                  </a:lnTo>
                  <a:lnTo>
                    <a:pt x="0" y="1853946"/>
                  </a:lnTo>
                  <a:lnTo>
                    <a:pt x="285750" y="1853946"/>
                  </a:lnTo>
                  <a:lnTo>
                    <a:pt x="285750" y="617982"/>
                  </a:lnTo>
                  <a:close/>
                </a:path>
                <a:path w="3561715" h="1854200">
                  <a:moveTo>
                    <a:pt x="1924050" y="617982"/>
                  </a:moveTo>
                  <a:lnTo>
                    <a:pt x="1637538" y="617982"/>
                  </a:lnTo>
                  <a:lnTo>
                    <a:pt x="1637538" y="1853946"/>
                  </a:lnTo>
                  <a:lnTo>
                    <a:pt x="1924050" y="1853946"/>
                  </a:lnTo>
                  <a:lnTo>
                    <a:pt x="1924050" y="617982"/>
                  </a:lnTo>
                  <a:close/>
                </a:path>
                <a:path w="3561715" h="1854200">
                  <a:moveTo>
                    <a:pt x="3561588" y="0"/>
                  </a:moveTo>
                  <a:lnTo>
                    <a:pt x="3275838" y="0"/>
                  </a:lnTo>
                  <a:lnTo>
                    <a:pt x="3275838" y="1853946"/>
                  </a:lnTo>
                  <a:lnTo>
                    <a:pt x="3561588" y="1853958"/>
                  </a:lnTo>
                  <a:lnTo>
                    <a:pt x="3561588" y="0"/>
                  </a:lnTo>
                  <a:close/>
                </a:path>
              </a:pathLst>
            </a:custGeom>
            <a:solidFill>
              <a:srgbClr val="5268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439144" y="3028568"/>
              <a:ext cx="313055" cy="1854200"/>
            </a:xfrm>
            <a:custGeom>
              <a:avLst/>
              <a:gdLst/>
              <a:ahLst/>
              <a:cxnLst/>
              <a:rect l="l" t="t" r="r" b="b"/>
              <a:pathLst>
                <a:path w="313054" h="1854200">
                  <a:moveTo>
                    <a:pt x="0" y="1853945"/>
                  </a:moveTo>
                  <a:lnTo>
                    <a:pt x="312800" y="1853945"/>
                  </a:lnTo>
                </a:path>
                <a:path w="313054" h="1854200">
                  <a:moveTo>
                    <a:pt x="0" y="1235963"/>
                  </a:moveTo>
                  <a:lnTo>
                    <a:pt x="312800" y="1235963"/>
                  </a:lnTo>
                </a:path>
                <a:path w="313054" h="1854200">
                  <a:moveTo>
                    <a:pt x="0" y="617981"/>
                  </a:moveTo>
                  <a:lnTo>
                    <a:pt x="312800" y="617981"/>
                  </a:lnTo>
                </a:path>
                <a:path w="313054" h="1854200">
                  <a:moveTo>
                    <a:pt x="0" y="0"/>
                  </a:moveTo>
                  <a:lnTo>
                    <a:pt x="312800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201030" y="2408396"/>
              <a:ext cx="6551295" cy="5080"/>
            </a:xfrm>
            <a:custGeom>
              <a:avLst/>
              <a:gdLst/>
              <a:ahLst/>
              <a:cxnLst/>
              <a:rect l="l" t="t" r="r" b="b"/>
              <a:pathLst>
                <a:path w="6551295" h="5080">
                  <a:moveTo>
                    <a:pt x="0" y="4762"/>
                  </a:moveTo>
                  <a:lnTo>
                    <a:pt x="6550914" y="4762"/>
                  </a:lnTo>
                </a:path>
                <a:path w="6551295" h="5080">
                  <a:moveTo>
                    <a:pt x="0" y="0"/>
                  </a:moveTo>
                  <a:lnTo>
                    <a:pt x="6550914" y="0"/>
                  </a:lnTo>
                </a:path>
              </a:pathLst>
            </a:custGeom>
            <a:ln w="4381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153394" y="2410967"/>
              <a:ext cx="285750" cy="3089275"/>
            </a:xfrm>
            <a:custGeom>
              <a:avLst/>
              <a:gdLst/>
              <a:ahLst/>
              <a:cxnLst/>
              <a:rect l="l" t="t" r="r" b="b"/>
              <a:pathLst>
                <a:path w="285750" h="3089275">
                  <a:moveTo>
                    <a:pt x="285750" y="0"/>
                  </a:moveTo>
                  <a:lnTo>
                    <a:pt x="0" y="0"/>
                  </a:lnTo>
                  <a:lnTo>
                    <a:pt x="0" y="3089148"/>
                  </a:lnTo>
                  <a:lnTo>
                    <a:pt x="285750" y="308914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5268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201030" y="5499735"/>
              <a:ext cx="6551295" cy="0"/>
            </a:xfrm>
            <a:custGeom>
              <a:avLst/>
              <a:gdLst/>
              <a:ahLst/>
              <a:cxnLst/>
              <a:rect l="l" t="t" r="r" b="b"/>
              <a:pathLst>
                <a:path w="6551295" h="0">
                  <a:moveTo>
                    <a:pt x="0" y="0"/>
                  </a:moveTo>
                  <a:lnTo>
                    <a:pt x="6550914" y="0"/>
                  </a:lnTo>
                </a:path>
              </a:pathLst>
            </a:custGeom>
            <a:ln w="9525">
              <a:solidFill>
                <a:srgbClr val="DEDF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/>
          <p:nvPr/>
        </p:nvSpPr>
        <p:spPr>
          <a:xfrm>
            <a:off x="5201030" y="1792604"/>
            <a:ext cx="6551295" cy="0"/>
          </a:xfrm>
          <a:custGeom>
            <a:avLst/>
            <a:gdLst/>
            <a:ahLst/>
            <a:cxnLst/>
            <a:rect l="l" t="t" r="r" b="b"/>
            <a:pathLst>
              <a:path w="6551295" h="0">
                <a:moveTo>
                  <a:pt x="0" y="0"/>
                </a:moveTo>
                <a:lnTo>
                  <a:pt x="6550914" y="0"/>
                </a:lnTo>
              </a:path>
            </a:pathLst>
          </a:custGeom>
          <a:ln w="9525">
            <a:solidFill>
              <a:srgbClr val="DED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970779" y="537921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0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70779" y="476122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1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70779" y="414324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2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70779" y="352526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3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70779" y="290728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4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70779" y="228930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5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70779" y="167132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6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78170" y="5576823"/>
            <a:ext cx="685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Ca</a:t>
            </a:r>
            <a:r>
              <a:rPr dirty="0" sz="1200" spc="-10">
                <a:solidFill>
                  <a:srgbClr val="6E788B"/>
                </a:solidFill>
                <a:latin typeface="Calibri Light"/>
                <a:cs typeface="Calibri Light"/>
              </a:rPr>
              <a:t>t</a:t>
            </a: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ego</a:t>
            </a: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ry 1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15961" y="5576823"/>
            <a:ext cx="685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Ca</a:t>
            </a:r>
            <a:r>
              <a:rPr dirty="0" sz="1200" spc="-10">
                <a:solidFill>
                  <a:srgbClr val="6E788B"/>
                </a:solidFill>
                <a:latin typeface="Calibri Light"/>
                <a:cs typeface="Calibri Light"/>
              </a:rPr>
              <a:t>t</a:t>
            </a: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ego</a:t>
            </a: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ry 2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54007" y="5576823"/>
            <a:ext cx="685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Ca</a:t>
            </a:r>
            <a:r>
              <a:rPr dirty="0" sz="1200" spc="-10">
                <a:solidFill>
                  <a:srgbClr val="6E788B"/>
                </a:solidFill>
                <a:latin typeface="Calibri Light"/>
                <a:cs typeface="Calibri Light"/>
              </a:rPr>
              <a:t>t</a:t>
            </a: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ego</a:t>
            </a: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ry 3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91800" y="5576823"/>
            <a:ext cx="685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Ca</a:t>
            </a:r>
            <a:r>
              <a:rPr dirty="0" sz="1200" spc="-10">
                <a:solidFill>
                  <a:srgbClr val="6E788B"/>
                </a:solidFill>
                <a:latin typeface="Calibri Light"/>
                <a:cs typeface="Calibri Light"/>
              </a:rPr>
              <a:t>t</a:t>
            </a: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ego</a:t>
            </a: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ry 4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91271" y="1305559"/>
            <a:ext cx="1010919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>
                <a:solidFill>
                  <a:srgbClr val="6E788B"/>
                </a:solidFill>
                <a:latin typeface="Calibri Light"/>
                <a:cs typeface="Calibri Light"/>
              </a:rPr>
              <a:t>Chart</a:t>
            </a:r>
            <a:r>
              <a:rPr dirty="0" sz="1850" spc="-60">
                <a:solidFill>
                  <a:srgbClr val="6E788B"/>
                </a:solidFill>
                <a:latin typeface="Calibri Light"/>
                <a:cs typeface="Calibri Light"/>
              </a:rPr>
              <a:t> </a:t>
            </a:r>
            <a:r>
              <a:rPr dirty="0" sz="1850" spc="-5">
                <a:solidFill>
                  <a:srgbClr val="6E788B"/>
                </a:solidFill>
                <a:latin typeface="Calibri Light"/>
                <a:cs typeface="Calibri Light"/>
              </a:rPr>
              <a:t>Title</a:t>
            </a:r>
            <a:endParaRPr sz="1850">
              <a:latin typeface="Calibri Light"/>
              <a:cs typeface="Calibri 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88352" y="5952744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4" h="83820">
                <a:moveTo>
                  <a:pt x="83057" y="0"/>
                </a:moveTo>
                <a:lnTo>
                  <a:pt x="0" y="0"/>
                </a:lnTo>
                <a:lnTo>
                  <a:pt x="0" y="83819"/>
                </a:lnTo>
                <a:lnTo>
                  <a:pt x="83057" y="83819"/>
                </a:lnTo>
                <a:lnTo>
                  <a:pt x="83057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7496302" y="5873750"/>
            <a:ext cx="501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Series</a:t>
            </a:r>
            <a:r>
              <a:rPr dirty="0" sz="1200" spc="-60">
                <a:solidFill>
                  <a:srgbClr val="6E788B"/>
                </a:solidFill>
                <a:latin typeface="Calibri Light"/>
                <a:cs typeface="Calibri Light"/>
              </a:rPr>
              <a:t> </a:t>
            </a: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1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26730" y="5952744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4" h="83820">
                <a:moveTo>
                  <a:pt x="83057" y="0"/>
                </a:moveTo>
                <a:lnTo>
                  <a:pt x="0" y="0"/>
                </a:lnTo>
                <a:lnTo>
                  <a:pt x="0" y="83819"/>
                </a:lnTo>
                <a:lnTo>
                  <a:pt x="83057" y="83819"/>
                </a:lnTo>
                <a:lnTo>
                  <a:pt x="83057" y="0"/>
                </a:lnTo>
                <a:close/>
              </a:path>
            </a:pathLst>
          </a:custGeom>
          <a:solidFill>
            <a:srgbClr val="5E5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8234933" y="5873750"/>
            <a:ext cx="501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Series</a:t>
            </a:r>
            <a:r>
              <a:rPr dirty="0" sz="1200" spc="-60">
                <a:solidFill>
                  <a:srgbClr val="6E788B"/>
                </a:solidFill>
                <a:latin typeface="Calibri Light"/>
                <a:cs typeface="Calibri Light"/>
              </a:rPr>
              <a:t> </a:t>
            </a: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2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865107" y="5952744"/>
            <a:ext cx="83185" cy="83820"/>
          </a:xfrm>
          <a:custGeom>
            <a:avLst/>
            <a:gdLst/>
            <a:ahLst/>
            <a:cxnLst/>
            <a:rect l="l" t="t" r="r" b="b"/>
            <a:pathLst>
              <a:path w="83184" h="83820">
                <a:moveTo>
                  <a:pt x="83057" y="0"/>
                </a:moveTo>
                <a:lnTo>
                  <a:pt x="0" y="0"/>
                </a:lnTo>
                <a:lnTo>
                  <a:pt x="0" y="83819"/>
                </a:lnTo>
                <a:lnTo>
                  <a:pt x="83057" y="83819"/>
                </a:lnTo>
                <a:lnTo>
                  <a:pt x="83057" y="0"/>
                </a:lnTo>
                <a:close/>
              </a:path>
            </a:pathLst>
          </a:custGeom>
          <a:solidFill>
            <a:srgbClr val="5268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8973311" y="5873750"/>
            <a:ext cx="501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6E788B"/>
                </a:solidFill>
                <a:latin typeface="Calibri Light"/>
                <a:cs typeface="Calibri Light"/>
              </a:rPr>
              <a:t>Series</a:t>
            </a:r>
            <a:r>
              <a:rPr dirty="0" sz="1200" spc="-60">
                <a:solidFill>
                  <a:srgbClr val="6E788B"/>
                </a:solidFill>
                <a:latin typeface="Calibri Light"/>
                <a:cs typeface="Calibri Light"/>
              </a:rPr>
              <a:t> </a:t>
            </a:r>
            <a:r>
              <a:rPr dirty="0" sz="1200">
                <a:solidFill>
                  <a:srgbClr val="6E788B"/>
                </a:solidFill>
                <a:latin typeface="Calibri Light"/>
                <a:cs typeface="Calibri Light"/>
              </a:rPr>
              <a:t>3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</a:p>
        </p:txBody>
      </p:sp>
      <p:sp>
        <p:nvSpPr>
          <p:cNvPr id="48" name="object 48"/>
          <p:cNvSpPr txBox="1"/>
          <p:nvPr/>
        </p:nvSpPr>
        <p:spPr>
          <a:xfrm>
            <a:off x="371093" y="1233677"/>
            <a:ext cx="4419600" cy="4967605"/>
          </a:xfrm>
          <a:prstGeom prst="rect">
            <a:avLst/>
          </a:prstGeom>
          <a:solidFill>
            <a:srgbClr val="2C85AD"/>
          </a:solidFill>
        </p:spPr>
        <p:txBody>
          <a:bodyPr wrap="square" lIns="0" tIns="243204" rIns="0" bIns="0" rtlCol="0" vert="horz">
            <a:spAutoFit/>
          </a:bodyPr>
          <a:lstStyle/>
          <a:p>
            <a:pPr marL="494665" marR="277495" indent="-228600">
              <a:lnSpc>
                <a:spcPct val="90000"/>
              </a:lnSpc>
              <a:spcBef>
                <a:spcPts val="1914"/>
              </a:spcBef>
              <a:buFont typeface="Arial MT"/>
              <a:buChar char="•"/>
              <a:tabLst>
                <a:tab pos="495300" algn="l"/>
              </a:tabLst>
            </a:pP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Lorem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ipsum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dolor sit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amet,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consectetur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adipiscing elit,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 sed do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eiusmod 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tempor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 incididunt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ut 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labore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et 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dolore </a:t>
            </a:r>
            <a:r>
              <a:rPr dirty="0" sz="2400" spc="-53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magna aliqua.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Ut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enim ad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 minim 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veniam,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quis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nostrud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 Light"/>
                <a:cs typeface="Calibri Light"/>
              </a:rPr>
              <a:t>exercitation 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ullamco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laboris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 nisi</a:t>
            </a:r>
            <a:r>
              <a:rPr dirty="0" sz="2400" spc="-3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 Light"/>
                <a:cs typeface="Calibri Light"/>
              </a:rPr>
              <a:t>ut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aliquip</a:t>
            </a:r>
            <a:r>
              <a:rPr dirty="0" sz="2400" spc="-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 Light"/>
                <a:cs typeface="Calibri Light"/>
              </a:rPr>
              <a:t>ex</a:t>
            </a:r>
            <a:r>
              <a:rPr dirty="0" sz="2400" spc="-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 Light"/>
                <a:cs typeface="Calibri Light"/>
              </a:rPr>
              <a:t>ea</a:t>
            </a:r>
            <a:r>
              <a:rPr dirty="0" sz="2400" spc="-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commodo </a:t>
            </a:r>
            <a:r>
              <a:rPr dirty="0" sz="2400" spc="-53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 Light"/>
                <a:cs typeface="Calibri Light"/>
              </a:rPr>
              <a:t>consequat.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PowerPoint Presentation</dc:title>
  <dcterms:created xsi:type="dcterms:W3CDTF">2024-07-31T12:31:08Z</dcterms:created>
  <dcterms:modified xsi:type="dcterms:W3CDTF">2024-07-31T12:31:08Z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2024-07-31T00:00:00Z</vt:filetime>
  </property>
</Properties>
</file>