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9794447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E42FF4-E4FF-3656-3AB6-4D32873B937A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265292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8A9D55-9C66-553D-BA7F-48FD9CC39BF4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134404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357458-C3FB-7E2B-EC25-192F1C4BE6CF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181955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D4176-11B8-0CFC-C9BB-E11F0EC58B40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595061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ED0BC-8C15-11AE-5C3A-E42C19ADF7F2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221636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A4D2E-22D0-763D-E3BE-1559EE0E8128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296736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F895CF-38DC-9133-EABF-3AB04EA8C7E1}"/>
            </a:ext>
          </a:extLst>
        </p:cNvPr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</p:spTree>
    <p:extLst>
      <p:ext uri="{BB962C8B-B14F-4D97-AF65-F5344CB8AC3E}">
        <p14:creationId xmlns:p14="http://schemas.microsoft.com/office/powerpoint/2010/main" val="385204968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65">
  <a:themeElements>
    <a:clrScheme name="Theme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Theme65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LTA STUDIO</cp:lastModifiedBy>
  <cp:revision>2</cp:revision>
  <dcterms:created xsi:type="dcterms:W3CDTF">2024-02-26T06:16:44Z</dcterms:created>
  <dcterms:modified xsi:type="dcterms:W3CDTF">2024-02-26T09:13:20Z</dcterms:modified>
  <cp:category/>
</cp:coreProperties>
</file>