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3787" y="0"/>
            <a:ext cx="10522902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908" y="1518540"/>
            <a:ext cx="4266183" cy="154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280" y="2843148"/>
            <a:ext cx="4973955" cy="143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operaenergy.in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4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4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4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4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4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jpg"/><Relationship Id="rId24" Type="http://schemas.openxmlformats.org/officeDocument/2006/relationships/image" Target="../media/image117.png"/><Relationship Id="rId25" Type="http://schemas.openxmlformats.org/officeDocument/2006/relationships/image" Target="../media/image118.png"/><Relationship Id="rId26" Type="http://schemas.openxmlformats.org/officeDocument/2006/relationships/image" Target="../media/image119.png"/><Relationship Id="rId27" Type="http://schemas.openxmlformats.org/officeDocument/2006/relationships/image" Target="../media/image120.png"/><Relationship Id="rId28" Type="http://schemas.openxmlformats.org/officeDocument/2006/relationships/image" Target="../media/image121.jpg"/><Relationship Id="rId29" Type="http://schemas.openxmlformats.org/officeDocument/2006/relationships/image" Target="../media/image122.png"/><Relationship Id="rId30" Type="http://schemas.openxmlformats.org/officeDocument/2006/relationships/image" Target="../media/image123.png"/><Relationship Id="rId31" Type="http://schemas.openxmlformats.org/officeDocument/2006/relationships/image" Target="../media/image124.jpg"/><Relationship Id="rId32" Type="http://schemas.openxmlformats.org/officeDocument/2006/relationships/image" Target="../media/image125.png"/><Relationship Id="rId33" Type="http://schemas.openxmlformats.org/officeDocument/2006/relationships/image" Target="../media/image126.png"/><Relationship Id="rId34" Type="http://schemas.openxmlformats.org/officeDocument/2006/relationships/image" Target="../media/image127.png"/><Relationship Id="rId35" Type="http://schemas.openxmlformats.org/officeDocument/2006/relationships/image" Target="../media/image12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1386" y="369570"/>
              <a:ext cx="7960613" cy="628573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794502" y="6518909"/>
            <a:ext cx="5601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dirty="0" sz="1200">
                <a:solidFill>
                  <a:srgbClr val="1F3863"/>
                </a:solidFill>
                <a:latin typeface="Arial MT"/>
                <a:cs typeface="Arial MT"/>
              </a:rPr>
              <a:t>An</a:t>
            </a:r>
            <a:r>
              <a:rPr dirty="0" sz="1200" spc="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1F3863"/>
                </a:solidFill>
                <a:latin typeface="Arial MT"/>
                <a:cs typeface="Arial MT"/>
              </a:rPr>
              <a:t>ISO</a:t>
            </a:r>
            <a:r>
              <a:rPr dirty="0" sz="1200" spc="2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F3863"/>
                </a:solidFill>
                <a:latin typeface="Arial MT"/>
                <a:cs typeface="Arial MT"/>
              </a:rPr>
              <a:t>9001:2015</a:t>
            </a:r>
            <a:r>
              <a:rPr dirty="0" sz="1200" spc="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1F3863"/>
                </a:solidFill>
                <a:latin typeface="Arial MT"/>
                <a:cs typeface="Arial MT"/>
              </a:rPr>
              <a:t>,</a:t>
            </a:r>
            <a:r>
              <a:rPr dirty="0" sz="1200" spc="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F3863"/>
                </a:solidFill>
                <a:latin typeface="Arial MT"/>
                <a:cs typeface="Arial MT"/>
              </a:rPr>
              <a:t>OHSAS</a:t>
            </a:r>
            <a:r>
              <a:rPr dirty="0" sz="1200" spc="2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F3863"/>
                </a:solidFill>
                <a:latin typeface="Arial MT"/>
                <a:cs typeface="Arial MT"/>
              </a:rPr>
              <a:t>18001:2007</a:t>
            </a:r>
            <a:r>
              <a:rPr dirty="0" sz="1200" spc="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F3863"/>
                </a:solidFill>
                <a:latin typeface="Arial MT"/>
                <a:cs typeface="Arial MT"/>
              </a:rPr>
              <a:t>certified Company)</a:t>
            </a:r>
            <a:r>
              <a:rPr dirty="0" sz="1200" spc="355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dirty="0" u="sng" sz="1200" spc="-15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 MT"/>
                <a:cs typeface="Arial MT"/>
                <a:hlinkClick r:id="rId4"/>
              </a:rPr>
              <a:t>www.operaenergy.in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13004"/>
            <a:ext cx="7423150" cy="3665220"/>
            <a:chOff x="0" y="413004"/>
            <a:chExt cx="7423150" cy="36652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0398" y="413004"/>
              <a:ext cx="3419855" cy="20101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354580"/>
              <a:ext cx="7229094" cy="15384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195321"/>
              <a:ext cx="7422642" cy="18829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2379726"/>
              <a:ext cx="7157720" cy="1442085"/>
            </a:xfrm>
            <a:custGeom>
              <a:avLst/>
              <a:gdLst/>
              <a:ahLst/>
              <a:cxnLst/>
              <a:rect l="l" t="t" r="r" b="b"/>
              <a:pathLst>
                <a:path w="7157720" h="1442085">
                  <a:moveTo>
                    <a:pt x="7157466" y="0"/>
                  </a:moveTo>
                  <a:lnTo>
                    <a:pt x="0" y="0"/>
                  </a:lnTo>
                  <a:lnTo>
                    <a:pt x="0" y="1441704"/>
                  </a:lnTo>
                  <a:lnTo>
                    <a:pt x="7157466" y="1441704"/>
                  </a:lnTo>
                  <a:lnTo>
                    <a:pt x="7157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693" y="2294906"/>
            <a:ext cx="6858000" cy="1454150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pc="-5">
                <a:solidFill>
                  <a:srgbClr val="00A857"/>
                </a:solidFill>
                <a:latin typeface="Calibri"/>
                <a:cs typeface="Calibri"/>
              </a:rPr>
              <a:t>OPERA</a:t>
            </a:r>
            <a:r>
              <a:rPr dirty="0" spc="-30">
                <a:solidFill>
                  <a:srgbClr val="00A857"/>
                </a:solidFill>
                <a:latin typeface="Calibri"/>
                <a:cs typeface="Calibri"/>
              </a:rPr>
              <a:t> </a:t>
            </a:r>
            <a:r>
              <a:rPr dirty="0" spc="-25">
                <a:solidFill>
                  <a:srgbClr val="00A857"/>
                </a:solidFill>
                <a:latin typeface="Calibri"/>
                <a:cs typeface="Calibri"/>
              </a:rPr>
              <a:t>ENERGY</a:t>
            </a:r>
            <a:r>
              <a:rPr dirty="0" spc="-20">
                <a:solidFill>
                  <a:srgbClr val="00A857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00A857"/>
                </a:solidFill>
                <a:latin typeface="Calibri"/>
                <a:cs typeface="Calibri"/>
              </a:rPr>
              <a:t>PVT</a:t>
            </a:r>
            <a:r>
              <a:rPr dirty="0" spc="-30">
                <a:solidFill>
                  <a:srgbClr val="00A857"/>
                </a:solidFill>
                <a:latin typeface="Calibri"/>
                <a:cs typeface="Calibri"/>
              </a:rPr>
              <a:t> </a:t>
            </a:r>
            <a:r>
              <a:rPr dirty="0" spc="-135">
                <a:solidFill>
                  <a:srgbClr val="00A857"/>
                </a:solidFill>
                <a:latin typeface="Calibri"/>
                <a:cs typeface="Calibri"/>
              </a:rPr>
              <a:t>LTD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3200" spc="5" i="1">
                <a:solidFill>
                  <a:srgbClr val="27ACE2"/>
                </a:solidFill>
                <a:latin typeface="Calibri"/>
                <a:cs typeface="Calibri"/>
              </a:rPr>
              <a:t>Green</a:t>
            </a:r>
            <a:r>
              <a:rPr dirty="0" sz="3200" spc="-10" i="1">
                <a:solidFill>
                  <a:srgbClr val="27ACE2"/>
                </a:solidFill>
                <a:latin typeface="Calibri"/>
                <a:cs typeface="Calibri"/>
              </a:rPr>
              <a:t> </a:t>
            </a:r>
            <a:r>
              <a:rPr dirty="0" sz="3200" i="1">
                <a:solidFill>
                  <a:srgbClr val="27ACE2"/>
                </a:solidFill>
                <a:latin typeface="Calibri"/>
                <a:cs typeface="Calibri"/>
              </a:rPr>
              <a:t>Energy</a:t>
            </a:r>
            <a:r>
              <a:rPr dirty="0" sz="3200" spc="5" i="1">
                <a:solidFill>
                  <a:srgbClr val="27ACE2"/>
                </a:solidFill>
                <a:latin typeface="Calibri"/>
                <a:cs typeface="Calibri"/>
              </a:rPr>
              <a:t> </a:t>
            </a:r>
            <a:r>
              <a:rPr dirty="0" sz="3200" spc="-10" i="1">
                <a:solidFill>
                  <a:srgbClr val="27ACE2"/>
                </a:solidFill>
                <a:latin typeface="Calibri"/>
                <a:cs typeface="Calibri"/>
              </a:rPr>
              <a:t>for</a:t>
            </a:r>
            <a:r>
              <a:rPr dirty="0" sz="3200" i="1">
                <a:solidFill>
                  <a:srgbClr val="27ACE2"/>
                </a:solidFill>
                <a:latin typeface="Calibri"/>
                <a:cs typeface="Calibri"/>
              </a:rPr>
              <a:t> a </a:t>
            </a:r>
            <a:r>
              <a:rPr dirty="0" sz="3200" spc="-5" i="1">
                <a:solidFill>
                  <a:srgbClr val="27ACE2"/>
                </a:solidFill>
                <a:latin typeface="Calibri"/>
                <a:cs typeface="Calibri"/>
              </a:rPr>
              <a:t>Better</a:t>
            </a:r>
            <a:r>
              <a:rPr dirty="0" sz="3200" spc="15" i="1">
                <a:solidFill>
                  <a:srgbClr val="27ACE2"/>
                </a:solidFill>
                <a:latin typeface="Calibri"/>
                <a:cs typeface="Calibri"/>
              </a:rPr>
              <a:t> </a:t>
            </a:r>
            <a:r>
              <a:rPr dirty="0" sz="3200" spc="-30" i="1">
                <a:solidFill>
                  <a:srgbClr val="27ACE2"/>
                </a:solidFill>
                <a:latin typeface="Calibri"/>
                <a:cs typeface="Calibri"/>
              </a:rPr>
              <a:t>World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1047" y="215646"/>
            <a:ext cx="63144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India's</a:t>
            </a:r>
            <a:r>
              <a:rPr dirty="0" sz="24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04040"/>
                </a:solidFill>
                <a:latin typeface="Calibri"/>
                <a:cs typeface="Calibri"/>
              </a:rPr>
              <a:t>Premier</a:t>
            </a:r>
            <a:r>
              <a:rPr dirty="0" sz="24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EPC</a:t>
            </a:r>
            <a:r>
              <a:rPr dirty="0" sz="2400" spc="-10" b="1">
                <a:solidFill>
                  <a:srgbClr val="404040"/>
                </a:solidFill>
                <a:latin typeface="Calibri"/>
                <a:cs typeface="Calibri"/>
              </a:rPr>
              <a:t> Provider</a:t>
            </a:r>
            <a:r>
              <a:rPr dirty="0" sz="24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4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04040"/>
                </a:solidFill>
                <a:latin typeface="Calibri"/>
                <a:cs typeface="Calibri"/>
              </a:rPr>
              <a:t>Renewable Energy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595621"/>
            <a:ext cx="2789681" cy="2262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3787" y="0"/>
            <a:ext cx="10758170" cy="6858000"/>
            <a:chOff x="1093787" y="0"/>
            <a:chExt cx="107581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3787" y="0"/>
              <a:ext cx="10522902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algn="ctr" marL="86360">
              <a:lnSpc>
                <a:spcPct val="100000"/>
              </a:lnSpc>
              <a:spcBef>
                <a:spcPts val="900"/>
              </a:spcBef>
            </a:pPr>
            <a:r>
              <a:rPr dirty="0" spc="25"/>
              <a:t>THANK</a:t>
            </a:r>
            <a:r>
              <a:rPr dirty="0" spc="5"/>
              <a:t> </a:t>
            </a:r>
            <a:r>
              <a:rPr dirty="0" spc="20"/>
              <a:t>YOU</a:t>
            </a:r>
          </a:p>
          <a:p>
            <a:pPr algn="ctr" marL="86360" marR="74930">
              <a:lnSpc>
                <a:spcPct val="100000"/>
              </a:lnSpc>
              <a:spcBef>
                <a:spcPts val="550"/>
              </a:spcBef>
            </a:pPr>
            <a:r>
              <a:rPr dirty="0" sz="3450" spc="135">
                <a:solidFill>
                  <a:srgbClr val="009FE1"/>
                </a:solidFill>
              </a:rPr>
              <a:t>Contact</a:t>
            </a:r>
            <a:r>
              <a:rPr dirty="0" sz="3450" spc="-145">
                <a:solidFill>
                  <a:srgbClr val="009FE1"/>
                </a:solidFill>
              </a:rPr>
              <a:t> </a:t>
            </a:r>
            <a:r>
              <a:rPr dirty="0" sz="3450" spc="30">
                <a:solidFill>
                  <a:srgbClr val="009FE1"/>
                </a:solidFill>
              </a:rPr>
              <a:t>Us</a:t>
            </a:r>
            <a:endParaRPr sz="3450"/>
          </a:p>
        </p:txBody>
      </p:sp>
      <p:grpSp>
        <p:nvGrpSpPr>
          <p:cNvPr id="6" name="object 6"/>
          <p:cNvGrpSpPr/>
          <p:nvPr/>
        </p:nvGrpSpPr>
        <p:grpSpPr>
          <a:xfrm>
            <a:off x="0" y="3429000"/>
            <a:ext cx="12192000" cy="3423920"/>
            <a:chOff x="0" y="3429000"/>
            <a:chExt cx="12192000" cy="34239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9069" y="4926711"/>
              <a:ext cx="130555" cy="2362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00373" y="4912613"/>
              <a:ext cx="4053204" cy="287655"/>
            </a:xfrm>
            <a:custGeom>
              <a:avLst/>
              <a:gdLst/>
              <a:ahLst/>
              <a:cxnLst/>
              <a:rect l="l" t="t" r="r" b="b"/>
              <a:pathLst>
                <a:path w="4053204" h="287654">
                  <a:moveTo>
                    <a:pt x="357759" y="0"/>
                  </a:moveTo>
                  <a:lnTo>
                    <a:pt x="889" y="0"/>
                  </a:lnTo>
                  <a:lnTo>
                    <a:pt x="183261" y="148717"/>
                  </a:lnTo>
                  <a:lnTo>
                    <a:pt x="357759" y="0"/>
                  </a:lnTo>
                  <a:close/>
                </a:path>
                <a:path w="4053204" h="287654">
                  <a:moveTo>
                    <a:pt x="359664" y="266065"/>
                  </a:moveTo>
                  <a:lnTo>
                    <a:pt x="231648" y="131699"/>
                  </a:lnTo>
                  <a:lnTo>
                    <a:pt x="190627" y="166624"/>
                  </a:lnTo>
                  <a:lnTo>
                    <a:pt x="187071" y="169037"/>
                  </a:lnTo>
                  <a:lnTo>
                    <a:pt x="183642" y="169926"/>
                  </a:lnTo>
                  <a:lnTo>
                    <a:pt x="180213" y="169291"/>
                  </a:lnTo>
                  <a:lnTo>
                    <a:pt x="176657" y="167132"/>
                  </a:lnTo>
                  <a:lnTo>
                    <a:pt x="134493" y="132842"/>
                  </a:lnTo>
                  <a:lnTo>
                    <a:pt x="0" y="266065"/>
                  </a:lnTo>
                  <a:lnTo>
                    <a:pt x="359664" y="266065"/>
                  </a:lnTo>
                  <a:close/>
                </a:path>
                <a:path w="4053204" h="287654">
                  <a:moveTo>
                    <a:pt x="370967" y="12954"/>
                  </a:moveTo>
                  <a:lnTo>
                    <a:pt x="245618" y="119761"/>
                  </a:lnTo>
                  <a:lnTo>
                    <a:pt x="370967" y="251206"/>
                  </a:lnTo>
                  <a:lnTo>
                    <a:pt x="370967" y="12954"/>
                  </a:lnTo>
                  <a:close/>
                </a:path>
                <a:path w="4053204" h="287654">
                  <a:moveTo>
                    <a:pt x="4052951" y="139065"/>
                  </a:moveTo>
                  <a:lnTo>
                    <a:pt x="4049014" y="108966"/>
                  </a:lnTo>
                  <a:lnTo>
                    <a:pt x="4038727" y="81153"/>
                  </a:lnTo>
                  <a:lnTo>
                    <a:pt x="4038473" y="81026"/>
                  </a:lnTo>
                  <a:lnTo>
                    <a:pt x="4036187" y="77343"/>
                  </a:lnTo>
                  <a:lnTo>
                    <a:pt x="4036060" y="77216"/>
                  </a:lnTo>
                  <a:lnTo>
                    <a:pt x="4036060" y="136144"/>
                  </a:lnTo>
                  <a:lnTo>
                    <a:pt x="4036060" y="153289"/>
                  </a:lnTo>
                  <a:lnTo>
                    <a:pt x="4034282" y="167894"/>
                  </a:lnTo>
                  <a:lnTo>
                    <a:pt x="4030853" y="181991"/>
                  </a:lnTo>
                  <a:lnTo>
                    <a:pt x="4025773" y="195580"/>
                  </a:lnTo>
                  <a:lnTo>
                    <a:pt x="4019169" y="208534"/>
                  </a:lnTo>
                  <a:lnTo>
                    <a:pt x="4015740" y="207772"/>
                  </a:lnTo>
                  <a:lnTo>
                    <a:pt x="4009009" y="206121"/>
                  </a:lnTo>
                  <a:lnTo>
                    <a:pt x="4009009" y="223139"/>
                  </a:lnTo>
                  <a:lnTo>
                    <a:pt x="3997579" y="235712"/>
                  </a:lnTo>
                  <a:lnTo>
                    <a:pt x="3985006" y="246380"/>
                  </a:lnTo>
                  <a:lnTo>
                    <a:pt x="3971163" y="255016"/>
                  </a:lnTo>
                  <a:lnTo>
                    <a:pt x="3956177" y="262001"/>
                  </a:lnTo>
                  <a:lnTo>
                    <a:pt x="3963289" y="251460"/>
                  </a:lnTo>
                  <a:lnTo>
                    <a:pt x="3969385" y="240411"/>
                  </a:lnTo>
                  <a:lnTo>
                    <a:pt x="3974719" y="228727"/>
                  </a:lnTo>
                  <a:lnTo>
                    <a:pt x="3979164" y="216662"/>
                  </a:lnTo>
                  <a:lnTo>
                    <a:pt x="4009009" y="223139"/>
                  </a:lnTo>
                  <a:lnTo>
                    <a:pt x="4009009" y="206121"/>
                  </a:lnTo>
                  <a:lnTo>
                    <a:pt x="3984371" y="200406"/>
                  </a:lnTo>
                  <a:lnTo>
                    <a:pt x="3984752" y="197739"/>
                  </a:lnTo>
                  <a:lnTo>
                    <a:pt x="3990467" y="153289"/>
                  </a:lnTo>
                  <a:lnTo>
                    <a:pt x="4036060" y="153289"/>
                  </a:lnTo>
                  <a:lnTo>
                    <a:pt x="4036060" y="136144"/>
                  </a:lnTo>
                  <a:lnTo>
                    <a:pt x="3990467" y="136144"/>
                  </a:lnTo>
                  <a:lnTo>
                    <a:pt x="3984879" y="91186"/>
                  </a:lnTo>
                  <a:lnTo>
                    <a:pt x="3984752" y="90805"/>
                  </a:lnTo>
                  <a:lnTo>
                    <a:pt x="3984498" y="88646"/>
                  </a:lnTo>
                  <a:lnTo>
                    <a:pt x="4019169" y="81026"/>
                  </a:lnTo>
                  <a:lnTo>
                    <a:pt x="4025773" y="93853"/>
                  </a:lnTo>
                  <a:lnTo>
                    <a:pt x="4030853" y="107442"/>
                  </a:lnTo>
                  <a:lnTo>
                    <a:pt x="4034282" y="121539"/>
                  </a:lnTo>
                  <a:lnTo>
                    <a:pt x="4036060" y="136144"/>
                  </a:lnTo>
                  <a:lnTo>
                    <a:pt x="4036060" y="77216"/>
                  </a:lnTo>
                  <a:lnTo>
                    <a:pt x="4032885" y="72390"/>
                  </a:lnTo>
                  <a:lnTo>
                    <a:pt x="4022090" y="55753"/>
                  </a:lnTo>
                  <a:lnTo>
                    <a:pt x="4009009" y="42799"/>
                  </a:lnTo>
                  <a:lnTo>
                    <a:pt x="4009009" y="66167"/>
                  </a:lnTo>
                  <a:lnTo>
                    <a:pt x="3979291" y="72390"/>
                  </a:lnTo>
                  <a:lnTo>
                    <a:pt x="3974973" y="60452"/>
                  </a:lnTo>
                  <a:lnTo>
                    <a:pt x="3972941" y="55943"/>
                  </a:lnTo>
                  <a:lnTo>
                    <a:pt x="3972941" y="153289"/>
                  </a:lnTo>
                  <a:lnTo>
                    <a:pt x="3972306" y="164592"/>
                  </a:lnTo>
                  <a:lnTo>
                    <a:pt x="3971036" y="175768"/>
                  </a:lnTo>
                  <a:lnTo>
                    <a:pt x="3969258" y="186817"/>
                  </a:lnTo>
                  <a:lnTo>
                    <a:pt x="3966972" y="197739"/>
                  </a:lnTo>
                  <a:lnTo>
                    <a:pt x="3962273" y="197358"/>
                  </a:lnTo>
                  <a:lnTo>
                    <a:pt x="3962273" y="214122"/>
                  </a:lnTo>
                  <a:lnTo>
                    <a:pt x="3950970" y="239268"/>
                  </a:lnTo>
                  <a:lnTo>
                    <a:pt x="3933952" y="260350"/>
                  </a:lnTo>
                  <a:lnTo>
                    <a:pt x="3918839" y="268605"/>
                  </a:lnTo>
                  <a:lnTo>
                    <a:pt x="3918839" y="211328"/>
                  </a:lnTo>
                  <a:lnTo>
                    <a:pt x="3962273" y="214122"/>
                  </a:lnTo>
                  <a:lnTo>
                    <a:pt x="3962273" y="197358"/>
                  </a:lnTo>
                  <a:lnTo>
                    <a:pt x="3918966" y="194437"/>
                  </a:lnTo>
                  <a:lnTo>
                    <a:pt x="3918966" y="153289"/>
                  </a:lnTo>
                  <a:lnTo>
                    <a:pt x="3972941" y="153289"/>
                  </a:lnTo>
                  <a:lnTo>
                    <a:pt x="3972941" y="55943"/>
                  </a:lnTo>
                  <a:lnTo>
                    <a:pt x="3972687" y="55372"/>
                  </a:lnTo>
                  <a:lnTo>
                    <a:pt x="3972687" y="136144"/>
                  </a:lnTo>
                  <a:lnTo>
                    <a:pt x="3918839" y="136144"/>
                  </a:lnTo>
                  <a:lnTo>
                    <a:pt x="3918839" y="94234"/>
                  </a:lnTo>
                  <a:lnTo>
                    <a:pt x="3966972" y="91186"/>
                  </a:lnTo>
                  <a:lnTo>
                    <a:pt x="3969131" y="100584"/>
                  </a:lnTo>
                  <a:lnTo>
                    <a:pt x="3971163" y="113665"/>
                  </a:lnTo>
                  <a:lnTo>
                    <a:pt x="3972560" y="126746"/>
                  </a:lnTo>
                  <a:lnTo>
                    <a:pt x="3972687" y="136144"/>
                  </a:lnTo>
                  <a:lnTo>
                    <a:pt x="3972687" y="55372"/>
                  </a:lnTo>
                  <a:lnTo>
                    <a:pt x="3969893" y="49022"/>
                  </a:lnTo>
                  <a:lnTo>
                    <a:pt x="3963924" y="38100"/>
                  </a:lnTo>
                  <a:lnTo>
                    <a:pt x="3962781" y="36449"/>
                  </a:lnTo>
                  <a:lnTo>
                    <a:pt x="3962781" y="74676"/>
                  </a:lnTo>
                  <a:lnTo>
                    <a:pt x="3918839" y="77343"/>
                  </a:lnTo>
                  <a:lnTo>
                    <a:pt x="3918839" y="19939"/>
                  </a:lnTo>
                  <a:lnTo>
                    <a:pt x="3922903" y="21209"/>
                  </a:lnTo>
                  <a:lnTo>
                    <a:pt x="3945001" y="40005"/>
                  </a:lnTo>
                  <a:lnTo>
                    <a:pt x="3958209" y="64262"/>
                  </a:lnTo>
                  <a:lnTo>
                    <a:pt x="3960495" y="69342"/>
                  </a:lnTo>
                  <a:lnTo>
                    <a:pt x="3962781" y="74676"/>
                  </a:lnTo>
                  <a:lnTo>
                    <a:pt x="3962781" y="36449"/>
                  </a:lnTo>
                  <a:lnTo>
                    <a:pt x="3956812" y="27686"/>
                  </a:lnTo>
                  <a:lnTo>
                    <a:pt x="3971671" y="34544"/>
                  </a:lnTo>
                  <a:lnTo>
                    <a:pt x="3985260" y="43307"/>
                  </a:lnTo>
                  <a:lnTo>
                    <a:pt x="3997706" y="53848"/>
                  </a:lnTo>
                  <a:lnTo>
                    <a:pt x="4009009" y="66167"/>
                  </a:lnTo>
                  <a:lnTo>
                    <a:pt x="4009009" y="42799"/>
                  </a:lnTo>
                  <a:lnTo>
                    <a:pt x="3999103" y="32766"/>
                  </a:lnTo>
                  <a:lnTo>
                    <a:pt x="3991737" y="27686"/>
                  </a:lnTo>
                  <a:lnTo>
                    <a:pt x="3982212" y="20828"/>
                  </a:lnTo>
                  <a:lnTo>
                    <a:pt x="3980307" y="19939"/>
                  </a:lnTo>
                  <a:lnTo>
                    <a:pt x="3979164" y="19304"/>
                  </a:lnTo>
                  <a:lnTo>
                    <a:pt x="3964178" y="11811"/>
                  </a:lnTo>
                  <a:lnTo>
                    <a:pt x="3944874" y="5715"/>
                  </a:lnTo>
                  <a:lnTo>
                    <a:pt x="3924554" y="2540"/>
                  </a:lnTo>
                  <a:lnTo>
                    <a:pt x="3901821" y="2540"/>
                  </a:lnTo>
                  <a:lnTo>
                    <a:pt x="3901821" y="19304"/>
                  </a:lnTo>
                  <a:lnTo>
                    <a:pt x="3901821" y="77216"/>
                  </a:lnTo>
                  <a:lnTo>
                    <a:pt x="3901821" y="268605"/>
                  </a:lnTo>
                  <a:lnTo>
                    <a:pt x="3893362" y="262001"/>
                  </a:lnTo>
                  <a:lnTo>
                    <a:pt x="3875659" y="248158"/>
                  </a:lnTo>
                  <a:lnTo>
                    <a:pt x="3864610" y="229108"/>
                  </a:lnTo>
                  <a:lnTo>
                    <a:pt x="3864610" y="262001"/>
                  </a:lnTo>
                  <a:lnTo>
                    <a:pt x="3849370" y="255016"/>
                  </a:lnTo>
                  <a:lnTo>
                    <a:pt x="3835400" y="246126"/>
                  </a:lnTo>
                  <a:lnTo>
                    <a:pt x="3822700" y="235331"/>
                  </a:lnTo>
                  <a:lnTo>
                    <a:pt x="3811143" y="222504"/>
                  </a:lnTo>
                  <a:lnTo>
                    <a:pt x="3841496" y="216154"/>
                  </a:lnTo>
                  <a:lnTo>
                    <a:pt x="3845941" y="228473"/>
                  </a:lnTo>
                  <a:lnTo>
                    <a:pt x="3851148" y="240157"/>
                  </a:lnTo>
                  <a:lnTo>
                    <a:pt x="3857371" y="251333"/>
                  </a:lnTo>
                  <a:lnTo>
                    <a:pt x="3864610" y="262001"/>
                  </a:lnTo>
                  <a:lnTo>
                    <a:pt x="3864610" y="229108"/>
                  </a:lnTo>
                  <a:lnTo>
                    <a:pt x="3862578" y="225171"/>
                  </a:lnTo>
                  <a:lnTo>
                    <a:pt x="3859403" y="216154"/>
                  </a:lnTo>
                  <a:lnTo>
                    <a:pt x="3858641" y="213868"/>
                  </a:lnTo>
                  <a:lnTo>
                    <a:pt x="3901821" y="211201"/>
                  </a:lnTo>
                  <a:lnTo>
                    <a:pt x="3901821" y="194437"/>
                  </a:lnTo>
                  <a:lnTo>
                    <a:pt x="3853688" y="197358"/>
                  </a:lnTo>
                  <a:lnTo>
                    <a:pt x="3848481" y="164465"/>
                  </a:lnTo>
                  <a:lnTo>
                    <a:pt x="3847719" y="153289"/>
                  </a:lnTo>
                  <a:lnTo>
                    <a:pt x="3901821" y="153289"/>
                  </a:lnTo>
                  <a:lnTo>
                    <a:pt x="3901821" y="136144"/>
                  </a:lnTo>
                  <a:lnTo>
                    <a:pt x="3848100" y="136144"/>
                  </a:lnTo>
                  <a:lnTo>
                    <a:pt x="3848100" y="128651"/>
                  </a:lnTo>
                  <a:lnTo>
                    <a:pt x="3849116" y="116967"/>
                  </a:lnTo>
                  <a:lnTo>
                    <a:pt x="3851148" y="103505"/>
                  </a:lnTo>
                  <a:lnTo>
                    <a:pt x="3853688" y="90805"/>
                  </a:lnTo>
                  <a:lnTo>
                    <a:pt x="3901821" y="94234"/>
                  </a:lnTo>
                  <a:lnTo>
                    <a:pt x="3901821" y="77216"/>
                  </a:lnTo>
                  <a:lnTo>
                    <a:pt x="3858260" y="74422"/>
                  </a:lnTo>
                  <a:lnTo>
                    <a:pt x="3859276" y="71882"/>
                  </a:lnTo>
                  <a:lnTo>
                    <a:pt x="3865499" y="57531"/>
                  </a:lnTo>
                  <a:lnTo>
                    <a:pt x="3874262" y="42164"/>
                  </a:lnTo>
                  <a:lnTo>
                    <a:pt x="3885946" y="29083"/>
                  </a:lnTo>
                  <a:lnTo>
                    <a:pt x="3901821" y="19304"/>
                  </a:lnTo>
                  <a:lnTo>
                    <a:pt x="3901821" y="2540"/>
                  </a:lnTo>
                  <a:lnTo>
                    <a:pt x="3896360" y="2413"/>
                  </a:lnTo>
                  <a:lnTo>
                    <a:pt x="3869944" y="7366"/>
                  </a:lnTo>
                  <a:lnTo>
                    <a:pt x="3864102" y="9652"/>
                  </a:lnTo>
                  <a:lnTo>
                    <a:pt x="3864102" y="27305"/>
                  </a:lnTo>
                  <a:lnTo>
                    <a:pt x="3861689" y="30861"/>
                  </a:lnTo>
                  <a:lnTo>
                    <a:pt x="3849370" y="52324"/>
                  </a:lnTo>
                  <a:lnTo>
                    <a:pt x="3842893" y="67818"/>
                  </a:lnTo>
                  <a:lnTo>
                    <a:pt x="3841369" y="71882"/>
                  </a:lnTo>
                  <a:lnTo>
                    <a:pt x="3836289" y="70739"/>
                  </a:lnTo>
                  <a:lnTo>
                    <a:pt x="3836289" y="88265"/>
                  </a:lnTo>
                  <a:lnTo>
                    <a:pt x="3836289" y="88392"/>
                  </a:lnTo>
                  <a:lnTo>
                    <a:pt x="3836289" y="200025"/>
                  </a:lnTo>
                  <a:lnTo>
                    <a:pt x="3809619" y="205740"/>
                  </a:lnTo>
                  <a:lnTo>
                    <a:pt x="3806444" y="206883"/>
                  </a:lnTo>
                  <a:lnTo>
                    <a:pt x="3802380" y="207772"/>
                  </a:lnTo>
                  <a:lnTo>
                    <a:pt x="3800983" y="207264"/>
                  </a:lnTo>
                  <a:lnTo>
                    <a:pt x="3786378" y="167386"/>
                  </a:lnTo>
                  <a:lnTo>
                    <a:pt x="3784600" y="153289"/>
                  </a:lnTo>
                  <a:lnTo>
                    <a:pt x="3830320" y="153289"/>
                  </a:lnTo>
                  <a:lnTo>
                    <a:pt x="3836289" y="200025"/>
                  </a:lnTo>
                  <a:lnTo>
                    <a:pt x="3836289" y="88392"/>
                  </a:lnTo>
                  <a:lnTo>
                    <a:pt x="3830193" y="136144"/>
                  </a:lnTo>
                  <a:lnTo>
                    <a:pt x="3784727" y="136144"/>
                  </a:lnTo>
                  <a:lnTo>
                    <a:pt x="3789553" y="108712"/>
                  </a:lnTo>
                  <a:lnTo>
                    <a:pt x="3801237" y="81661"/>
                  </a:lnTo>
                  <a:lnTo>
                    <a:pt x="3803015" y="80010"/>
                  </a:lnTo>
                  <a:lnTo>
                    <a:pt x="3836289" y="88265"/>
                  </a:lnTo>
                  <a:lnTo>
                    <a:pt x="3836289" y="70739"/>
                  </a:lnTo>
                  <a:lnTo>
                    <a:pt x="3812286" y="65405"/>
                  </a:lnTo>
                  <a:lnTo>
                    <a:pt x="3823462" y="53340"/>
                  </a:lnTo>
                  <a:lnTo>
                    <a:pt x="3835781" y="43053"/>
                  </a:lnTo>
                  <a:lnTo>
                    <a:pt x="3849243" y="34290"/>
                  </a:lnTo>
                  <a:lnTo>
                    <a:pt x="3864102" y="27305"/>
                  </a:lnTo>
                  <a:lnTo>
                    <a:pt x="3864102" y="9652"/>
                  </a:lnTo>
                  <a:lnTo>
                    <a:pt x="3822954" y="31750"/>
                  </a:lnTo>
                  <a:lnTo>
                    <a:pt x="3780028" y="85725"/>
                  </a:lnTo>
                  <a:lnTo>
                    <a:pt x="3768852" y="125349"/>
                  </a:lnTo>
                  <a:lnTo>
                    <a:pt x="3767582" y="136144"/>
                  </a:lnTo>
                  <a:lnTo>
                    <a:pt x="3768598" y="161163"/>
                  </a:lnTo>
                  <a:lnTo>
                    <a:pt x="3785743" y="214884"/>
                  </a:lnTo>
                  <a:lnTo>
                    <a:pt x="3816350" y="252222"/>
                  </a:lnTo>
                  <a:lnTo>
                    <a:pt x="3850894" y="274828"/>
                  </a:lnTo>
                  <a:lnTo>
                    <a:pt x="3890645" y="286385"/>
                  </a:lnTo>
                  <a:lnTo>
                    <a:pt x="3901948" y="287655"/>
                  </a:lnTo>
                  <a:lnTo>
                    <a:pt x="3918712" y="287655"/>
                  </a:lnTo>
                  <a:lnTo>
                    <a:pt x="3956558" y="280035"/>
                  </a:lnTo>
                  <a:lnTo>
                    <a:pt x="3991737" y="262001"/>
                  </a:lnTo>
                  <a:lnTo>
                    <a:pt x="4033647" y="216662"/>
                  </a:lnTo>
                  <a:lnTo>
                    <a:pt x="4038231" y="208534"/>
                  </a:lnTo>
                  <a:lnTo>
                    <a:pt x="4045331" y="192151"/>
                  </a:lnTo>
                  <a:lnTo>
                    <a:pt x="4050538" y="171450"/>
                  </a:lnTo>
                  <a:lnTo>
                    <a:pt x="4051808" y="153289"/>
                  </a:lnTo>
                  <a:lnTo>
                    <a:pt x="4052951" y="1390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6000" y="3429000"/>
              <a:ext cx="0" cy="892810"/>
            </a:xfrm>
            <a:custGeom>
              <a:avLst/>
              <a:gdLst/>
              <a:ahLst/>
              <a:cxnLst/>
              <a:rect l="l" t="t" r="r" b="b"/>
              <a:pathLst>
                <a:path w="0" h="892810">
                  <a:moveTo>
                    <a:pt x="0" y="0"/>
                  </a:moveTo>
                  <a:lnTo>
                    <a:pt x="0" y="892682"/>
                  </a:lnTo>
                </a:path>
              </a:pathLst>
            </a:custGeom>
            <a:ln w="10470">
              <a:solidFill>
                <a:srgbClr val="27272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7794" y="4703825"/>
              <a:ext cx="11154410" cy="715645"/>
            </a:xfrm>
            <a:custGeom>
              <a:avLst/>
              <a:gdLst/>
              <a:ahLst/>
              <a:cxnLst/>
              <a:rect l="l" t="t" r="r" b="b"/>
              <a:pathLst>
                <a:path w="11154410" h="715645">
                  <a:moveTo>
                    <a:pt x="10796016" y="0"/>
                  </a:moveTo>
                  <a:lnTo>
                    <a:pt x="357898" y="0"/>
                  </a:lnTo>
                  <a:lnTo>
                    <a:pt x="328549" y="1143"/>
                  </a:lnTo>
                  <a:lnTo>
                    <a:pt x="271894" y="10413"/>
                  </a:lnTo>
                  <a:lnTo>
                    <a:pt x="218592" y="28067"/>
                  </a:lnTo>
                  <a:lnTo>
                    <a:pt x="169367" y="53593"/>
                  </a:lnTo>
                  <a:lnTo>
                    <a:pt x="124980" y="86106"/>
                  </a:lnTo>
                  <a:lnTo>
                    <a:pt x="86156" y="124968"/>
                  </a:lnTo>
                  <a:lnTo>
                    <a:pt x="53619" y="169291"/>
                  </a:lnTo>
                  <a:lnTo>
                    <a:pt x="28130" y="218440"/>
                  </a:lnTo>
                  <a:lnTo>
                    <a:pt x="10401" y="271780"/>
                  </a:lnTo>
                  <a:lnTo>
                    <a:pt x="1181" y="328422"/>
                  </a:lnTo>
                  <a:lnTo>
                    <a:pt x="0" y="357759"/>
                  </a:lnTo>
                  <a:lnTo>
                    <a:pt x="1181" y="387096"/>
                  </a:lnTo>
                  <a:lnTo>
                    <a:pt x="10401" y="443738"/>
                  </a:lnTo>
                  <a:lnTo>
                    <a:pt x="28130" y="496950"/>
                  </a:lnTo>
                  <a:lnTo>
                    <a:pt x="53619" y="546100"/>
                  </a:lnTo>
                  <a:lnTo>
                    <a:pt x="86156" y="590550"/>
                  </a:lnTo>
                  <a:lnTo>
                    <a:pt x="124980" y="629285"/>
                  </a:lnTo>
                  <a:lnTo>
                    <a:pt x="169367" y="661797"/>
                  </a:lnTo>
                  <a:lnTo>
                    <a:pt x="218592" y="687324"/>
                  </a:lnTo>
                  <a:lnTo>
                    <a:pt x="271894" y="705104"/>
                  </a:lnTo>
                  <a:lnTo>
                    <a:pt x="328549" y="714248"/>
                  </a:lnTo>
                  <a:lnTo>
                    <a:pt x="357898" y="715391"/>
                  </a:lnTo>
                  <a:lnTo>
                    <a:pt x="10796016" y="715391"/>
                  </a:lnTo>
                  <a:lnTo>
                    <a:pt x="10854055" y="710819"/>
                  </a:lnTo>
                  <a:lnTo>
                    <a:pt x="10909173" y="697230"/>
                  </a:lnTo>
                  <a:lnTo>
                    <a:pt x="10960481" y="675513"/>
                  </a:lnTo>
                  <a:lnTo>
                    <a:pt x="11007344" y="646430"/>
                  </a:lnTo>
                  <a:lnTo>
                    <a:pt x="11049000" y="610616"/>
                  </a:lnTo>
                  <a:lnTo>
                    <a:pt x="11084814" y="568960"/>
                  </a:lnTo>
                  <a:lnTo>
                    <a:pt x="11113897" y="522097"/>
                  </a:lnTo>
                  <a:lnTo>
                    <a:pt x="11135614" y="470788"/>
                  </a:lnTo>
                  <a:lnTo>
                    <a:pt x="11149203" y="415798"/>
                  </a:lnTo>
                  <a:lnTo>
                    <a:pt x="11153902" y="357759"/>
                  </a:lnTo>
                  <a:lnTo>
                    <a:pt x="11152759" y="328422"/>
                  </a:lnTo>
                  <a:lnTo>
                    <a:pt x="11143488" y="271780"/>
                  </a:lnTo>
                  <a:lnTo>
                    <a:pt x="11125708" y="218440"/>
                  </a:lnTo>
                  <a:lnTo>
                    <a:pt x="11100308" y="169291"/>
                  </a:lnTo>
                  <a:lnTo>
                    <a:pt x="11067796" y="124968"/>
                  </a:lnTo>
                  <a:lnTo>
                    <a:pt x="11028934" y="86106"/>
                  </a:lnTo>
                  <a:lnTo>
                    <a:pt x="10984484" y="53593"/>
                  </a:lnTo>
                  <a:lnTo>
                    <a:pt x="10935335" y="28067"/>
                  </a:lnTo>
                  <a:lnTo>
                    <a:pt x="10881995" y="10413"/>
                  </a:lnTo>
                  <a:lnTo>
                    <a:pt x="10825353" y="1143"/>
                  </a:lnTo>
                  <a:lnTo>
                    <a:pt x="10796016" y="0"/>
                  </a:lnTo>
                  <a:close/>
                </a:path>
              </a:pathLst>
            </a:custGeom>
            <a:solidFill>
              <a:srgbClr val="089E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6349" y="4923282"/>
              <a:ext cx="248919" cy="2481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35267"/>
              <a:ext cx="3982211" cy="5173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6210" y="6419849"/>
              <a:ext cx="8225790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28472"/>
              <a:ext cx="12191999" cy="14185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33"/>
              <a:ext cx="12175236" cy="965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6567" y="1014222"/>
              <a:ext cx="6883146" cy="5841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70" y="0"/>
              <a:ext cx="5645658" cy="115900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9608" y="146304"/>
            <a:ext cx="496506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4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Opera</a:t>
            </a:r>
            <a:r>
              <a:rPr dirty="0" sz="4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31291" y="2143505"/>
            <a:ext cx="4401820" cy="2106295"/>
            <a:chOff x="931291" y="2143505"/>
            <a:chExt cx="4401820" cy="2106295"/>
          </a:xfrm>
        </p:grpSpPr>
        <p:sp>
          <p:nvSpPr>
            <p:cNvPr id="10" name="object 10"/>
            <p:cNvSpPr/>
            <p:nvPr/>
          </p:nvSpPr>
          <p:spPr>
            <a:xfrm>
              <a:off x="937641" y="3897248"/>
              <a:ext cx="4363720" cy="346075"/>
            </a:xfrm>
            <a:custGeom>
              <a:avLst/>
              <a:gdLst/>
              <a:ahLst/>
              <a:cxnLst/>
              <a:rect l="l" t="t" r="r" b="b"/>
              <a:pathLst>
                <a:path w="4363720" h="346075">
                  <a:moveTo>
                    <a:pt x="2253996" y="0"/>
                  </a:moveTo>
                  <a:lnTo>
                    <a:pt x="2253996" y="235838"/>
                  </a:lnTo>
                  <a:lnTo>
                    <a:pt x="4363212" y="235838"/>
                  </a:lnTo>
                  <a:lnTo>
                    <a:pt x="4363212" y="346075"/>
                  </a:lnTo>
                </a:path>
                <a:path w="4363720" h="346075">
                  <a:moveTo>
                    <a:pt x="2253996" y="0"/>
                  </a:moveTo>
                  <a:lnTo>
                    <a:pt x="2253996" y="235838"/>
                  </a:lnTo>
                  <a:lnTo>
                    <a:pt x="2908935" y="235838"/>
                  </a:lnTo>
                  <a:lnTo>
                    <a:pt x="2908935" y="346075"/>
                  </a:lnTo>
                </a:path>
                <a:path w="4363720" h="346075">
                  <a:moveTo>
                    <a:pt x="2253996" y="0"/>
                  </a:moveTo>
                  <a:lnTo>
                    <a:pt x="2253996" y="235838"/>
                  </a:lnTo>
                  <a:lnTo>
                    <a:pt x="1454658" y="235838"/>
                  </a:lnTo>
                  <a:lnTo>
                    <a:pt x="1454658" y="346075"/>
                  </a:lnTo>
                </a:path>
                <a:path w="4363720" h="346075">
                  <a:moveTo>
                    <a:pt x="2253615" y="0"/>
                  </a:moveTo>
                  <a:lnTo>
                    <a:pt x="2253615" y="235838"/>
                  </a:lnTo>
                  <a:lnTo>
                    <a:pt x="0" y="235838"/>
                  </a:lnTo>
                  <a:lnTo>
                    <a:pt x="0" y="346075"/>
                  </a:lnTo>
                </a:path>
              </a:pathLst>
            </a:custGeom>
            <a:ln w="12700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6998" y="2143505"/>
              <a:ext cx="4119372" cy="18211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4910" y="2182367"/>
              <a:ext cx="4012691" cy="1714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6736" y="2308097"/>
              <a:ext cx="4013200" cy="1714500"/>
            </a:xfrm>
            <a:custGeom>
              <a:avLst/>
              <a:gdLst/>
              <a:ahLst/>
              <a:cxnLst/>
              <a:rect l="l" t="t" r="r" b="b"/>
              <a:pathLst>
                <a:path w="4013200" h="1714500">
                  <a:moveTo>
                    <a:pt x="3841241" y="0"/>
                  </a:moveTo>
                  <a:lnTo>
                    <a:pt x="171450" y="0"/>
                  </a:lnTo>
                  <a:lnTo>
                    <a:pt x="125853" y="6120"/>
                  </a:lnTo>
                  <a:lnTo>
                    <a:pt x="84892" y="23396"/>
                  </a:lnTo>
                  <a:lnTo>
                    <a:pt x="50196" y="50196"/>
                  </a:lnTo>
                  <a:lnTo>
                    <a:pt x="23396" y="84892"/>
                  </a:lnTo>
                  <a:lnTo>
                    <a:pt x="6120" y="125853"/>
                  </a:lnTo>
                  <a:lnTo>
                    <a:pt x="0" y="171450"/>
                  </a:lnTo>
                  <a:lnTo>
                    <a:pt x="0" y="1543050"/>
                  </a:lnTo>
                  <a:lnTo>
                    <a:pt x="6120" y="1588646"/>
                  </a:lnTo>
                  <a:lnTo>
                    <a:pt x="23396" y="1629607"/>
                  </a:lnTo>
                  <a:lnTo>
                    <a:pt x="50196" y="1664303"/>
                  </a:lnTo>
                  <a:lnTo>
                    <a:pt x="84892" y="1691103"/>
                  </a:lnTo>
                  <a:lnTo>
                    <a:pt x="125853" y="1708379"/>
                  </a:lnTo>
                  <a:lnTo>
                    <a:pt x="171450" y="1714500"/>
                  </a:lnTo>
                  <a:lnTo>
                    <a:pt x="3841241" y="1714500"/>
                  </a:lnTo>
                  <a:lnTo>
                    <a:pt x="3886838" y="1708379"/>
                  </a:lnTo>
                  <a:lnTo>
                    <a:pt x="3927799" y="1691103"/>
                  </a:lnTo>
                  <a:lnTo>
                    <a:pt x="3962495" y="1664303"/>
                  </a:lnTo>
                  <a:lnTo>
                    <a:pt x="3989295" y="1629607"/>
                  </a:lnTo>
                  <a:lnTo>
                    <a:pt x="4006571" y="1588646"/>
                  </a:lnTo>
                  <a:lnTo>
                    <a:pt x="4012691" y="1543050"/>
                  </a:lnTo>
                  <a:lnTo>
                    <a:pt x="4012691" y="171450"/>
                  </a:lnTo>
                  <a:lnTo>
                    <a:pt x="4006571" y="125853"/>
                  </a:lnTo>
                  <a:lnTo>
                    <a:pt x="3989295" y="84892"/>
                  </a:lnTo>
                  <a:lnTo>
                    <a:pt x="3962495" y="50196"/>
                  </a:lnTo>
                  <a:lnTo>
                    <a:pt x="3927799" y="23396"/>
                  </a:lnTo>
                  <a:lnTo>
                    <a:pt x="3886838" y="6120"/>
                  </a:lnTo>
                  <a:lnTo>
                    <a:pt x="38412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16736" y="2308097"/>
              <a:ext cx="4013200" cy="1714500"/>
            </a:xfrm>
            <a:custGeom>
              <a:avLst/>
              <a:gdLst/>
              <a:ahLst/>
              <a:cxnLst/>
              <a:rect l="l" t="t" r="r" b="b"/>
              <a:pathLst>
                <a:path w="4013200" h="1714500">
                  <a:moveTo>
                    <a:pt x="0" y="171450"/>
                  </a:moveTo>
                  <a:lnTo>
                    <a:pt x="6120" y="125853"/>
                  </a:lnTo>
                  <a:lnTo>
                    <a:pt x="23396" y="84892"/>
                  </a:lnTo>
                  <a:lnTo>
                    <a:pt x="50196" y="50196"/>
                  </a:lnTo>
                  <a:lnTo>
                    <a:pt x="84892" y="23396"/>
                  </a:lnTo>
                  <a:lnTo>
                    <a:pt x="125853" y="6120"/>
                  </a:lnTo>
                  <a:lnTo>
                    <a:pt x="171450" y="0"/>
                  </a:lnTo>
                  <a:lnTo>
                    <a:pt x="3841241" y="0"/>
                  </a:lnTo>
                  <a:lnTo>
                    <a:pt x="3886838" y="6120"/>
                  </a:lnTo>
                  <a:lnTo>
                    <a:pt x="3927799" y="23396"/>
                  </a:lnTo>
                  <a:lnTo>
                    <a:pt x="3962495" y="50196"/>
                  </a:lnTo>
                  <a:lnTo>
                    <a:pt x="3989295" y="84892"/>
                  </a:lnTo>
                  <a:lnTo>
                    <a:pt x="4006571" y="125853"/>
                  </a:lnTo>
                  <a:lnTo>
                    <a:pt x="4012691" y="171450"/>
                  </a:lnTo>
                  <a:lnTo>
                    <a:pt x="4012691" y="1543050"/>
                  </a:lnTo>
                  <a:lnTo>
                    <a:pt x="4006571" y="1588646"/>
                  </a:lnTo>
                  <a:lnTo>
                    <a:pt x="3989295" y="1629607"/>
                  </a:lnTo>
                  <a:lnTo>
                    <a:pt x="3962495" y="1664303"/>
                  </a:lnTo>
                  <a:lnTo>
                    <a:pt x="3927799" y="1691103"/>
                  </a:lnTo>
                  <a:lnTo>
                    <a:pt x="3886838" y="1708379"/>
                  </a:lnTo>
                  <a:lnTo>
                    <a:pt x="3841241" y="1714500"/>
                  </a:lnTo>
                  <a:lnTo>
                    <a:pt x="171450" y="1714500"/>
                  </a:lnTo>
                  <a:lnTo>
                    <a:pt x="125853" y="1708379"/>
                  </a:lnTo>
                  <a:lnTo>
                    <a:pt x="84892" y="1691103"/>
                  </a:lnTo>
                  <a:lnTo>
                    <a:pt x="50196" y="1664303"/>
                  </a:lnTo>
                  <a:lnTo>
                    <a:pt x="23396" y="1629607"/>
                  </a:lnTo>
                  <a:lnTo>
                    <a:pt x="6120" y="1588646"/>
                  </a:lnTo>
                  <a:lnTo>
                    <a:pt x="0" y="1543050"/>
                  </a:lnTo>
                  <a:lnTo>
                    <a:pt x="0" y="17145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891029" y="2507995"/>
            <a:ext cx="2865755" cy="119443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06375" marR="5080" indent="-194310">
              <a:lnSpc>
                <a:spcPts val="4400"/>
              </a:lnSpc>
              <a:spcBef>
                <a:spcPts val="580"/>
              </a:spcBef>
            </a:pPr>
            <a:r>
              <a:rPr dirty="0" sz="4000" spc="-20" b="1">
                <a:latin typeface="Calibri"/>
                <a:cs typeface="Calibri"/>
              </a:rPr>
              <a:t>Opera</a:t>
            </a:r>
            <a:r>
              <a:rPr dirty="0" sz="4000" spc="-95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Energy </a:t>
            </a:r>
            <a:r>
              <a:rPr dirty="0" sz="4000" spc="-890" b="1">
                <a:latin typeface="Calibri"/>
                <a:cs typeface="Calibri"/>
              </a:rPr>
              <a:t> </a:t>
            </a:r>
            <a:r>
              <a:rPr dirty="0" sz="4000" spc="-5" b="1">
                <a:latin typeface="Calibri"/>
                <a:cs typeface="Calibri"/>
              </a:rPr>
              <a:t>Capabilities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4988" y="4203890"/>
            <a:ext cx="1383665" cy="923925"/>
            <a:chOff x="284988" y="4203890"/>
            <a:chExt cx="1383665" cy="92392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988" y="4203890"/>
              <a:ext cx="1296162" cy="8626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00" y="4242816"/>
              <a:ext cx="1189482" cy="7559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4726" y="4368546"/>
              <a:ext cx="1190625" cy="756285"/>
            </a:xfrm>
            <a:custGeom>
              <a:avLst/>
              <a:gdLst/>
              <a:ahLst/>
              <a:cxnLst/>
              <a:rect l="l" t="t" r="r" b="b"/>
              <a:pathLst>
                <a:path w="1190625" h="756285">
                  <a:moveTo>
                    <a:pt x="1114679" y="0"/>
                  </a:moveTo>
                  <a:lnTo>
                    <a:pt x="75590" y="0"/>
                  </a:lnTo>
                  <a:lnTo>
                    <a:pt x="46168" y="5931"/>
                  </a:lnTo>
                  <a:lnTo>
                    <a:pt x="22140" y="22113"/>
                  </a:lnTo>
                  <a:lnTo>
                    <a:pt x="5940" y="46130"/>
                  </a:lnTo>
                  <a:lnTo>
                    <a:pt x="0" y="75564"/>
                  </a:lnTo>
                  <a:lnTo>
                    <a:pt x="0" y="680338"/>
                  </a:lnTo>
                  <a:lnTo>
                    <a:pt x="5940" y="709773"/>
                  </a:lnTo>
                  <a:lnTo>
                    <a:pt x="22140" y="733790"/>
                  </a:lnTo>
                  <a:lnTo>
                    <a:pt x="46168" y="749972"/>
                  </a:lnTo>
                  <a:lnTo>
                    <a:pt x="75590" y="755903"/>
                  </a:lnTo>
                  <a:lnTo>
                    <a:pt x="1114679" y="755903"/>
                  </a:lnTo>
                  <a:lnTo>
                    <a:pt x="1144113" y="749972"/>
                  </a:lnTo>
                  <a:lnTo>
                    <a:pt x="1168130" y="733790"/>
                  </a:lnTo>
                  <a:lnTo>
                    <a:pt x="1184312" y="709773"/>
                  </a:lnTo>
                  <a:lnTo>
                    <a:pt x="1190244" y="680338"/>
                  </a:lnTo>
                  <a:lnTo>
                    <a:pt x="1190244" y="75564"/>
                  </a:lnTo>
                  <a:lnTo>
                    <a:pt x="1184312" y="46130"/>
                  </a:lnTo>
                  <a:lnTo>
                    <a:pt x="1168130" y="22113"/>
                  </a:lnTo>
                  <a:lnTo>
                    <a:pt x="1144113" y="5931"/>
                  </a:lnTo>
                  <a:lnTo>
                    <a:pt x="11146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74726" y="4368546"/>
              <a:ext cx="1190625" cy="756285"/>
            </a:xfrm>
            <a:custGeom>
              <a:avLst/>
              <a:gdLst/>
              <a:ahLst/>
              <a:cxnLst/>
              <a:rect l="l" t="t" r="r" b="b"/>
              <a:pathLst>
                <a:path w="1190625" h="756285">
                  <a:moveTo>
                    <a:pt x="0" y="75564"/>
                  </a:moveTo>
                  <a:lnTo>
                    <a:pt x="5940" y="46130"/>
                  </a:lnTo>
                  <a:lnTo>
                    <a:pt x="22140" y="22113"/>
                  </a:lnTo>
                  <a:lnTo>
                    <a:pt x="46168" y="5931"/>
                  </a:lnTo>
                  <a:lnTo>
                    <a:pt x="75590" y="0"/>
                  </a:lnTo>
                  <a:lnTo>
                    <a:pt x="1114679" y="0"/>
                  </a:lnTo>
                  <a:lnTo>
                    <a:pt x="1144113" y="5931"/>
                  </a:lnTo>
                  <a:lnTo>
                    <a:pt x="1168130" y="22113"/>
                  </a:lnTo>
                  <a:lnTo>
                    <a:pt x="1184312" y="46130"/>
                  </a:lnTo>
                  <a:lnTo>
                    <a:pt x="1190244" y="75564"/>
                  </a:lnTo>
                  <a:lnTo>
                    <a:pt x="1190244" y="680338"/>
                  </a:lnTo>
                  <a:lnTo>
                    <a:pt x="1184312" y="709773"/>
                  </a:lnTo>
                  <a:lnTo>
                    <a:pt x="1168130" y="733790"/>
                  </a:lnTo>
                  <a:lnTo>
                    <a:pt x="1144113" y="749972"/>
                  </a:lnTo>
                  <a:lnTo>
                    <a:pt x="1114679" y="755903"/>
                  </a:lnTo>
                  <a:lnTo>
                    <a:pt x="75590" y="755903"/>
                  </a:lnTo>
                  <a:lnTo>
                    <a:pt x="46168" y="749972"/>
                  </a:lnTo>
                  <a:lnTo>
                    <a:pt x="22140" y="733790"/>
                  </a:lnTo>
                  <a:lnTo>
                    <a:pt x="5940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49148" y="4475479"/>
            <a:ext cx="1042035" cy="49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839"/>
              </a:lnSpc>
              <a:spcBef>
                <a:spcPts val="100"/>
              </a:spcBef>
            </a:pPr>
            <a:r>
              <a:rPr dirty="0" sz="1600" spc="-5" b="1">
                <a:latin typeface="Calibri"/>
                <a:cs typeface="Calibri"/>
              </a:rPr>
              <a:t>10+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35" b="1">
                <a:latin typeface="Calibri"/>
                <a:cs typeface="Calibri"/>
              </a:rPr>
              <a:t>Years </a:t>
            </a:r>
            <a:r>
              <a:rPr dirty="0" sz="1600" b="1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dirty="0" sz="1600" b="1">
                <a:latin typeface="Calibri"/>
                <a:cs typeface="Calibri"/>
              </a:rPr>
              <a:t>Expertise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38883" y="4203890"/>
            <a:ext cx="1383665" cy="923925"/>
            <a:chOff x="1738883" y="4203890"/>
            <a:chExt cx="1383665" cy="92392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8883" y="4203890"/>
              <a:ext cx="1297051" cy="8626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6795" y="4242816"/>
              <a:ext cx="1190244" cy="7559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929383" y="4368546"/>
              <a:ext cx="1189990" cy="756285"/>
            </a:xfrm>
            <a:custGeom>
              <a:avLst/>
              <a:gdLst/>
              <a:ahLst/>
              <a:cxnLst/>
              <a:rect l="l" t="t" r="r" b="b"/>
              <a:pathLst>
                <a:path w="1189989" h="756285">
                  <a:moveTo>
                    <a:pt x="1113917" y="0"/>
                  </a:moveTo>
                  <a:lnTo>
                    <a:pt x="75565" y="0"/>
                  </a:lnTo>
                  <a:lnTo>
                    <a:pt x="46130" y="5931"/>
                  </a:lnTo>
                  <a:lnTo>
                    <a:pt x="22113" y="22113"/>
                  </a:lnTo>
                  <a:lnTo>
                    <a:pt x="5931" y="46130"/>
                  </a:lnTo>
                  <a:lnTo>
                    <a:pt x="0" y="75564"/>
                  </a:lnTo>
                  <a:lnTo>
                    <a:pt x="0" y="680338"/>
                  </a:lnTo>
                  <a:lnTo>
                    <a:pt x="5931" y="709773"/>
                  </a:lnTo>
                  <a:lnTo>
                    <a:pt x="22113" y="733790"/>
                  </a:lnTo>
                  <a:lnTo>
                    <a:pt x="46130" y="749972"/>
                  </a:lnTo>
                  <a:lnTo>
                    <a:pt x="75565" y="755903"/>
                  </a:lnTo>
                  <a:lnTo>
                    <a:pt x="1113917" y="755903"/>
                  </a:lnTo>
                  <a:lnTo>
                    <a:pt x="1143351" y="749972"/>
                  </a:lnTo>
                  <a:lnTo>
                    <a:pt x="1167368" y="733790"/>
                  </a:lnTo>
                  <a:lnTo>
                    <a:pt x="1183550" y="709773"/>
                  </a:lnTo>
                  <a:lnTo>
                    <a:pt x="1189482" y="680338"/>
                  </a:lnTo>
                  <a:lnTo>
                    <a:pt x="1189482" y="75564"/>
                  </a:lnTo>
                  <a:lnTo>
                    <a:pt x="1183550" y="46130"/>
                  </a:lnTo>
                  <a:lnTo>
                    <a:pt x="1167368" y="22113"/>
                  </a:lnTo>
                  <a:lnTo>
                    <a:pt x="1143351" y="5931"/>
                  </a:lnTo>
                  <a:lnTo>
                    <a:pt x="1113917" y="0"/>
                  </a:lnTo>
                  <a:close/>
                </a:path>
              </a:pathLst>
            </a:custGeom>
            <a:solidFill>
              <a:srgbClr val="C5DFB4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29383" y="4368546"/>
              <a:ext cx="1189990" cy="756285"/>
            </a:xfrm>
            <a:custGeom>
              <a:avLst/>
              <a:gdLst/>
              <a:ahLst/>
              <a:cxnLst/>
              <a:rect l="l" t="t" r="r" b="b"/>
              <a:pathLst>
                <a:path w="1189989" h="756285">
                  <a:moveTo>
                    <a:pt x="0" y="75564"/>
                  </a:moveTo>
                  <a:lnTo>
                    <a:pt x="5931" y="46130"/>
                  </a:lnTo>
                  <a:lnTo>
                    <a:pt x="22113" y="22113"/>
                  </a:lnTo>
                  <a:lnTo>
                    <a:pt x="46130" y="5931"/>
                  </a:lnTo>
                  <a:lnTo>
                    <a:pt x="75565" y="0"/>
                  </a:lnTo>
                  <a:lnTo>
                    <a:pt x="1113917" y="0"/>
                  </a:lnTo>
                  <a:lnTo>
                    <a:pt x="1143351" y="5931"/>
                  </a:lnTo>
                  <a:lnTo>
                    <a:pt x="1167368" y="22113"/>
                  </a:lnTo>
                  <a:lnTo>
                    <a:pt x="1183550" y="46130"/>
                  </a:lnTo>
                  <a:lnTo>
                    <a:pt x="1189482" y="75564"/>
                  </a:lnTo>
                  <a:lnTo>
                    <a:pt x="1189482" y="680338"/>
                  </a:lnTo>
                  <a:lnTo>
                    <a:pt x="1183550" y="709773"/>
                  </a:lnTo>
                  <a:lnTo>
                    <a:pt x="1167368" y="733790"/>
                  </a:lnTo>
                  <a:lnTo>
                    <a:pt x="1143351" y="749972"/>
                  </a:lnTo>
                  <a:lnTo>
                    <a:pt x="1113917" y="755903"/>
                  </a:lnTo>
                  <a:lnTo>
                    <a:pt x="75565" y="755903"/>
                  </a:lnTo>
                  <a:lnTo>
                    <a:pt x="46130" y="749972"/>
                  </a:lnTo>
                  <a:lnTo>
                    <a:pt x="22113" y="733790"/>
                  </a:lnTo>
                  <a:lnTo>
                    <a:pt x="5931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014982" y="4475479"/>
            <a:ext cx="1017905" cy="49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839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Single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Point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dirty="0" sz="1600" spc="-5" b="1"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93542" y="4203890"/>
            <a:ext cx="1383665" cy="923925"/>
            <a:chOff x="3193542" y="4203890"/>
            <a:chExt cx="1383665" cy="92392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3542" y="4203890"/>
              <a:ext cx="1296161" cy="8626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51454" y="4242816"/>
              <a:ext cx="1189482" cy="75590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383280" y="4368546"/>
              <a:ext cx="1190625" cy="756285"/>
            </a:xfrm>
            <a:custGeom>
              <a:avLst/>
              <a:gdLst/>
              <a:ahLst/>
              <a:cxnLst/>
              <a:rect l="l" t="t" r="r" b="b"/>
              <a:pathLst>
                <a:path w="1190625" h="756285">
                  <a:moveTo>
                    <a:pt x="1114679" y="0"/>
                  </a:moveTo>
                  <a:lnTo>
                    <a:pt x="75565" y="0"/>
                  </a:lnTo>
                  <a:lnTo>
                    <a:pt x="46130" y="5931"/>
                  </a:lnTo>
                  <a:lnTo>
                    <a:pt x="22113" y="22113"/>
                  </a:lnTo>
                  <a:lnTo>
                    <a:pt x="5931" y="46130"/>
                  </a:lnTo>
                  <a:lnTo>
                    <a:pt x="0" y="75564"/>
                  </a:lnTo>
                  <a:lnTo>
                    <a:pt x="0" y="680338"/>
                  </a:lnTo>
                  <a:lnTo>
                    <a:pt x="5931" y="709773"/>
                  </a:lnTo>
                  <a:lnTo>
                    <a:pt x="22113" y="733790"/>
                  </a:lnTo>
                  <a:lnTo>
                    <a:pt x="46130" y="749972"/>
                  </a:lnTo>
                  <a:lnTo>
                    <a:pt x="75565" y="755903"/>
                  </a:lnTo>
                  <a:lnTo>
                    <a:pt x="1114679" y="755903"/>
                  </a:lnTo>
                  <a:lnTo>
                    <a:pt x="1144113" y="749972"/>
                  </a:lnTo>
                  <a:lnTo>
                    <a:pt x="1168130" y="733790"/>
                  </a:lnTo>
                  <a:lnTo>
                    <a:pt x="1184312" y="709773"/>
                  </a:lnTo>
                  <a:lnTo>
                    <a:pt x="1190244" y="680338"/>
                  </a:lnTo>
                  <a:lnTo>
                    <a:pt x="1190244" y="75564"/>
                  </a:lnTo>
                  <a:lnTo>
                    <a:pt x="1184312" y="46130"/>
                  </a:lnTo>
                  <a:lnTo>
                    <a:pt x="1168130" y="22113"/>
                  </a:lnTo>
                  <a:lnTo>
                    <a:pt x="1144113" y="5931"/>
                  </a:lnTo>
                  <a:lnTo>
                    <a:pt x="1114679" y="0"/>
                  </a:lnTo>
                  <a:close/>
                </a:path>
              </a:pathLst>
            </a:custGeom>
            <a:solidFill>
              <a:srgbClr val="F8CAA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383280" y="4368546"/>
              <a:ext cx="1190625" cy="756285"/>
            </a:xfrm>
            <a:custGeom>
              <a:avLst/>
              <a:gdLst/>
              <a:ahLst/>
              <a:cxnLst/>
              <a:rect l="l" t="t" r="r" b="b"/>
              <a:pathLst>
                <a:path w="1190625" h="756285">
                  <a:moveTo>
                    <a:pt x="0" y="75564"/>
                  </a:moveTo>
                  <a:lnTo>
                    <a:pt x="5931" y="46130"/>
                  </a:lnTo>
                  <a:lnTo>
                    <a:pt x="22113" y="22113"/>
                  </a:lnTo>
                  <a:lnTo>
                    <a:pt x="46130" y="5931"/>
                  </a:lnTo>
                  <a:lnTo>
                    <a:pt x="75565" y="0"/>
                  </a:lnTo>
                  <a:lnTo>
                    <a:pt x="1114679" y="0"/>
                  </a:lnTo>
                  <a:lnTo>
                    <a:pt x="1144113" y="5931"/>
                  </a:lnTo>
                  <a:lnTo>
                    <a:pt x="1168130" y="22113"/>
                  </a:lnTo>
                  <a:lnTo>
                    <a:pt x="1184312" y="46130"/>
                  </a:lnTo>
                  <a:lnTo>
                    <a:pt x="1190244" y="75564"/>
                  </a:lnTo>
                  <a:lnTo>
                    <a:pt x="1190244" y="680338"/>
                  </a:lnTo>
                  <a:lnTo>
                    <a:pt x="1184312" y="709773"/>
                  </a:lnTo>
                  <a:lnTo>
                    <a:pt x="1168130" y="733790"/>
                  </a:lnTo>
                  <a:lnTo>
                    <a:pt x="1144113" y="749972"/>
                  </a:lnTo>
                  <a:lnTo>
                    <a:pt x="1114679" y="755903"/>
                  </a:lnTo>
                  <a:lnTo>
                    <a:pt x="75565" y="755903"/>
                  </a:lnTo>
                  <a:lnTo>
                    <a:pt x="46130" y="749972"/>
                  </a:lnTo>
                  <a:lnTo>
                    <a:pt x="22113" y="733790"/>
                  </a:lnTo>
                  <a:lnTo>
                    <a:pt x="5931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455415" y="4475479"/>
            <a:ext cx="1046480" cy="49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839"/>
              </a:lnSpc>
              <a:spcBef>
                <a:spcPts val="100"/>
              </a:spcBef>
            </a:pPr>
            <a:r>
              <a:rPr dirty="0" sz="1600" spc="-5" b="1">
                <a:latin typeface="Calibri"/>
                <a:cs typeface="Calibri"/>
              </a:rPr>
              <a:t>Quality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Rich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dirty="0" sz="1600" b="1">
                <a:latin typeface="Calibri"/>
                <a:cs typeface="Calibri"/>
              </a:rPr>
              <a:t>Solutions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47438" y="4203890"/>
            <a:ext cx="1383665" cy="923925"/>
            <a:chOff x="4647438" y="4203890"/>
            <a:chExt cx="1383665" cy="923925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7438" y="4203890"/>
              <a:ext cx="1297051" cy="8626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5350" y="4242816"/>
              <a:ext cx="1190244" cy="75590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837938" y="4368546"/>
              <a:ext cx="1189990" cy="756285"/>
            </a:xfrm>
            <a:custGeom>
              <a:avLst/>
              <a:gdLst/>
              <a:ahLst/>
              <a:cxnLst/>
              <a:rect l="l" t="t" r="r" b="b"/>
              <a:pathLst>
                <a:path w="1189989" h="756285">
                  <a:moveTo>
                    <a:pt x="1113916" y="0"/>
                  </a:moveTo>
                  <a:lnTo>
                    <a:pt x="75564" y="0"/>
                  </a:lnTo>
                  <a:lnTo>
                    <a:pt x="46130" y="5931"/>
                  </a:lnTo>
                  <a:lnTo>
                    <a:pt x="22113" y="22113"/>
                  </a:lnTo>
                  <a:lnTo>
                    <a:pt x="5931" y="46130"/>
                  </a:lnTo>
                  <a:lnTo>
                    <a:pt x="0" y="75564"/>
                  </a:lnTo>
                  <a:lnTo>
                    <a:pt x="0" y="680338"/>
                  </a:lnTo>
                  <a:lnTo>
                    <a:pt x="5931" y="709773"/>
                  </a:lnTo>
                  <a:lnTo>
                    <a:pt x="22113" y="733790"/>
                  </a:lnTo>
                  <a:lnTo>
                    <a:pt x="46130" y="749972"/>
                  </a:lnTo>
                  <a:lnTo>
                    <a:pt x="75564" y="755903"/>
                  </a:lnTo>
                  <a:lnTo>
                    <a:pt x="1113916" y="755903"/>
                  </a:lnTo>
                  <a:lnTo>
                    <a:pt x="1143351" y="749972"/>
                  </a:lnTo>
                  <a:lnTo>
                    <a:pt x="1167368" y="733790"/>
                  </a:lnTo>
                  <a:lnTo>
                    <a:pt x="1183550" y="709773"/>
                  </a:lnTo>
                  <a:lnTo>
                    <a:pt x="1189482" y="680338"/>
                  </a:lnTo>
                  <a:lnTo>
                    <a:pt x="1189482" y="75564"/>
                  </a:lnTo>
                  <a:lnTo>
                    <a:pt x="1183550" y="46130"/>
                  </a:lnTo>
                  <a:lnTo>
                    <a:pt x="1167368" y="22113"/>
                  </a:lnTo>
                  <a:lnTo>
                    <a:pt x="1143351" y="5931"/>
                  </a:lnTo>
                  <a:lnTo>
                    <a:pt x="1113916" y="0"/>
                  </a:lnTo>
                  <a:close/>
                </a:path>
              </a:pathLst>
            </a:custGeom>
            <a:solidFill>
              <a:srgbClr val="FFE699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837938" y="4368546"/>
              <a:ext cx="1189990" cy="756285"/>
            </a:xfrm>
            <a:custGeom>
              <a:avLst/>
              <a:gdLst/>
              <a:ahLst/>
              <a:cxnLst/>
              <a:rect l="l" t="t" r="r" b="b"/>
              <a:pathLst>
                <a:path w="1189989" h="756285">
                  <a:moveTo>
                    <a:pt x="0" y="75564"/>
                  </a:moveTo>
                  <a:lnTo>
                    <a:pt x="5931" y="46130"/>
                  </a:lnTo>
                  <a:lnTo>
                    <a:pt x="22113" y="22113"/>
                  </a:lnTo>
                  <a:lnTo>
                    <a:pt x="46130" y="5931"/>
                  </a:lnTo>
                  <a:lnTo>
                    <a:pt x="75564" y="0"/>
                  </a:lnTo>
                  <a:lnTo>
                    <a:pt x="1113916" y="0"/>
                  </a:lnTo>
                  <a:lnTo>
                    <a:pt x="1143351" y="5931"/>
                  </a:lnTo>
                  <a:lnTo>
                    <a:pt x="1167368" y="22113"/>
                  </a:lnTo>
                  <a:lnTo>
                    <a:pt x="1183550" y="46130"/>
                  </a:lnTo>
                  <a:lnTo>
                    <a:pt x="1189482" y="75564"/>
                  </a:lnTo>
                  <a:lnTo>
                    <a:pt x="1189482" y="680338"/>
                  </a:lnTo>
                  <a:lnTo>
                    <a:pt x="1183550" y="709773"/>
                  </a:lnTo>
                  <a:lnTo>
                    <a:pt x="1167368" y="733790"/>
                  </a:lnTo>
                  <a:lnTo>
                    <a:pt x="1143351" y="749972"/>
                  </a:lnTo>
                  <a:lnTo>
                    <a:pt x="1113916" y="755903"/>
                  </a:lnTo>
                  <a:lnTo>
                    <a:pt x="75564" y="755903"/>
                  </a:lnTo>
                  <a:lnTo>
                    <a:pt x="46130" y="749972"/>
                  </a:lnTo>
                  <a:lnTo>
                    <a:pt x="22113" y="733790"/>
                  </a:lnTo>
                  <a:lnTo>
                    <a:pt x="5931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928870" y="4475479"/>
            <a:ext cx="1006475" cy="49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">
              <a:lnSpc>
                <a:spcPts val="1839"/>
              </a:lnSpc>
              <a:spcBef>
                <a:spcPts val="100"/>
              </a:spcBef>
            </a:pPr>
            <a:r>
              <a:rPr dirty="0" sz="1600" spc="-5" b="1">
                <a:latin typeface="Calibri"/>
                <a:cs typeface="Calibri"/>
              </a:rPr>
              <a:t>End-to-End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spc="-5" b="1">
                <a:latin typeface="Calibri"/>
                <a:cs typeface="Calibri"/>
              </a:rPr>
              <a:t>Capabilities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99453" y="1075943"/>
            <a:ext cx="547370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Opera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Energy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was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incorporated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year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2012,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having  </a:t>
            </a:r>
            <a:r>
              <a:rPr dirty="0" sz="160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85204" y="1319784"/>
            <a:ext cx="51879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8860" algn="l"/>
                <a:tab pos="1694814" algn="l"/>
                <a:tab pos="2051685" algn="l"/>
                <a:tab pos="3031490" algn="l"/>
                <a:tab pos="3362960" algn="l"/>
                <a:tab pos="4364355" algn="l"/>
                <a:tab pos="5021580" algn="l"/>
              </a:tabLst>
            </a:pP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egi</a:t>
            </a:r>
            <a:r>
              <a:rPr dirty="0" sz="1600" spc="-25">
                <a:latin typeface="Calibri"/>
                <a:cs typeface="Calibri"/>
              </a:rPr>
              <a:t>st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>
                <a:latin typeface="Calibri"/>
                <a:cs typeface="Calibri"/>
              </a:rPr>
              <a:t>Jam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ar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>
                <a:latin typeface="Calibri"/>
                <a:cs typeface="Calibri"/>
              </a:rPr>
              <a:t>&amp;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rpo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"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99453" y="1437437"/>
            <a:ext cx="5473700" cy="125412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98450">
              <a:lnSpc>
                <a:spcPct val="100000"/>
              </a:lnSpc>
              <a:spcBef>
                <a:spcPts val="1095"/>
              </a:spcBef>
            </a:pPr>
            <a:r>
              <a:rPr dirty="0" sz="1600">
                <a:latin typeface="Calibri"/>
                <a:cs typeface="Calibri"/>
              </a:rPr>
              <a:t>Ahmedabad,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Gujarat,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India.</a:t>
            </a:r>
            <a:endParaRPr sz="1600">
              <a:latin typeface="Calibri"/>
              <a:cs typeface="Calibri"/>
            </a:endParaRPr>
          </a:p>
          <a:p>
            <a:pPr algn="just" marL="298450" marR="5080" indent="-285750">
              <a:lnSpc>
                <a:spcPct val="100000"/>
              </a:lnSpc>
              <a:spcBef>
                <a:spcPts val="994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Opera </a:t>
            </a:r>
            <a:r>
              <a:rPr dirty="0" sz="1600" spc="-5">
                <a:latin typeface="Calibri"/>
                <a:cs typeface="Calibri"/>
              </a:rPr>
              <a:t>has </a:t>
            </a:r>
            <a:r>
              <a:rPr dirty="0" sz="1600" spc="-10">
                <a:latin typeface="Calibri"/>
                <a:cs typeface="Calibri"/>
              </a:rPr>
              <a:t>evolved to </a:t>
            </a:r>
            <a:r>
              <a:rPr dirty="0" sz="1600" spc="-5">
                <a:latin typeface="Calibri"/>
                <a:cs typeface="Calibri"/>
              </a:rPr>
              <a:t>become </a:t>
            </a:r>
            <a:r>
              <a:rPr dirty="0" sz="1600">
                <a:latin typeface="Calibri"/>
                <a:cs typeface="Calibri"/>
              </a:rPr>
              <a:t>a </a:t>
            </a:r>
            <a:r>
              <a:rPr dirty="0" sz="1600" spc="-5">
                <a:latin typeface="Calibri"/>
                <a:cs typeface="Calibri"/>
              </a:rPr>
              <a:t>leading end-to-end solution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provider</a:t>
            </a:r>
            <a:r>
              <a:rPr dirty="0" sz="1600" spc="-5">
                <a:latin typeface="Calibri"/>
                <a:cs typeface="Calibri"/>
              </a:rPr>
              <a:t> in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conventional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Large-scale</a:t>
            </a:r>
            <a:r>
              <a:rPr dirty="0" sz="1600" spc="-5">
                <a:latin typeface="Calibri"/>
                <a:cs typeface="Calibri"/>
              </a:rPr>
              <a:t> PV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Solar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projects.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Dynamic</a:t>
            </a:r>
            <a:r>
              <a:rPr dirty="0" sz="1600" spc="19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growth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across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verticals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has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also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led</a:t>
            </a:r>
            <a:r>
              <a:rPr dirty="0" sz="1600" spc="1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Opera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85204" y="2665475"/>
            <a:ext cx="518858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155" algn="l"/>
              </a:tabLst>
            </a:pPr>
            <a:r>
              <a:rPr dirty="0" sz="1600" spc="-10">
                <a:latin typeface="Calibri"/>
                <a:cs typeface="Calibri"/>
              </a:rPr>
              <a:t>to	</a:t>
            </a:r>
            <a:r>
              <a:rPr dirty="0" sz="1600" spc="-15">
                <a:latin typeface="Calibri"/>
                <a:cs typeface="Calibri"/>
              </a:rPr>
              <a:t>have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strong</a:t>
            </a:r>
            <a:r>
              <a:rPr dirty="0" sz="1600" spc="29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footprint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29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renewable</a:t>
            </a:r>
            <a:r>
              <a:rPr dirty="0" sz="1600" spc="28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energy</a:t>
            </a:r>
            <a:r>
              <a:rPr dirty="0" sz="1600" spc="29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sector.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99453" y="2909316"/>
            <a:ext cx="5474335" cy="284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6985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Having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grown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exponentially</a:t>
            </a:r>
            <a:r>
              <a:rPr dirty="0" sz="1600" spc="1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over</a:t>
            </a:r>
            <a:r>
              <a:rPr dirty="0" sz="1600" spc="1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years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1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this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sector,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Opera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has</a:t>
            </a:r>
            <a:r>
              <a:rPr dirty="0" sz="1600" spc="-10">
                <a:latin typeface="Calibri"/>
                <a:cs typeface="Calibri"/>
              </a:rPr>
              <a:t> emerged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top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Developer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 </a:t>
            </a:r>
            <a:r>
              <a:rPr dirty="0" sz="1600" spc="-30">
                <a:latin typeface="Calibri"/>
                <a:cs typeface="Calibri"/>
              </a:rPr>
              <a:t>sector.</a:t>
            </a:r>
            <a:endParaRPr sz="1600">
              <a:latin typeface="Calibri"/>
              <a:cs typeface="Calibri"/>
            </a:endParaRPr>
          </a:p>
          <a:p>
            <a:pPr algn="just" marL="298450" marR="5080" indent="-285750">
              <a:lnSpc>
                <a:spcPct val="100000"/>
              </a:lnSpc>
              <a:spcBef>
                <a:spcPts val="1000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Opera kick-started expanding </a:t>
            </a:r>
            <a:r>
              <a:rPr dirty="0" sz="1600" spc="-5">
                <a:latin typeface="Calibri"/>
                <a:cs typeface="Calibri"/>
              </a:rPr>
              <a:t>its </a:t>
            </a:r>
            <a:r>
              <a:rPr dirty="0" sz="1600" spc="-10">
                <a:latin typeface="Calibri"/>
                <a:cs typeface="Calibri"/>
              </a:rPr>
              <a:t>scope </a:t>
            </a:r>
            <a:r>
              <a:rPr dirty="0" sz="1600">
                <a:latin typeface="Calibri"/>
                <a:cs typeface="Calibri"/>
              </a:rPr>
              <a:t>of </a:t>
            </a:r>
            <a:r>
              <a:rPr dirty="0" sz="1600" spc="-5">
                <a:latin typeface="Calibri"/>
                <a:cs typeface="Calibri"/>
              </a:rPr>
              <a:t>activities and quickly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identified</a:t>
            </a:r>
            <a:r>
              <a:rPr dirty="0" sz="1600">
                <a:latin typeface="Calibri"/>
                <a:cs typeface="Calibri"/>
              </a:rPr>
              <a:t> 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renewable</a:t>
            </a:r>
            <a:r>
              <a:rPr dirty="0" sz="1600" spc="-5">
                <a:latin typeface="Calibri"/>
                <a:cs typeface="Calibri"/>
              </a:rPr>
              <a:t> energy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sector</a:t>
            </a:r>
            <a:r>
              <a:rPr dirty="0" sz="1600">
                <a:latin typeface="Calibri"/>
                <a:cs typeface="Calibri"/>
              </a:rPr>
              <a:t> as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growing</a:t>
            </a:r>
            <a:r>
              <a:rPr dirty="0" sz="1600" spc="-5">
                <a:latin typeface="Calibri"/>
                <a:cs typeface="Calibri"/>
              </a:rPr>
              <a:t> and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sustain-able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industry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pursue.</a:t>
            </a:r>
            <a:endParaRPr sz="1600">
              <a:latin typeface="Calibri"/>
              <a:cs typeface="Calibri"/>
            </a:endParaRPr>
          </a:p>
          <a:p>
            <a:pPr algn="just" marL="298450" marR="5080" indent="-285750">
              <a:lnSpc>
                <a:spcPct val="100000"/>
              </a:lnSpc>
              <a:spcBef>
                <a:spcPts val="1005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600" spc="-30">
                <a:latin typeface="Calibri"/>
                <a:cs typeface="Calibri"/>
              </a:rPr>
              <a:t>We </a:t>
            </a:r>
            <a:r>
              <a:rPr dirty="0" sz="1600" spc="-10">
                <a:latin typeface="Calibri"/>
                <a:cs typeface="Calibri"/>
              </a:rPr>
              <a:t>understand </a:t>
            </a:r>
            <a:r>
              <a:rPr dirty="0" sz="1600" spc="-5">
                <a:latin typeface="Calibri"/>
                <a:cs typeface="Calibri"/>
              </a:rPr>
              <a:t>the </a:t>
            </a:r>
            <a:r>
              <a:rPr dirty="0" sz="1600" spc="-10">
                <a:latin typeface="Calibri"/>
                <a:cs typeface="Calibri"/>
              </a:rPr>
              <a:t>customer’s </a:t>
            </a:r>
            <a:r>
              <a:rPr dirty="0" sz="1600" spc="-5">
                <a:latin typeface="Calibri"/>
                <a:cs typeface="Calibri"/>
              </a:rPr>
              <a:t>energy </a:t>
            </a:r>
            <a:r>
              <a:rPr dirty="0" sz="1600" spc="-10">
                <a:latin typeface="Calibri"/>
                <a:cs typeface="Calibri"/>
              </a:rPr>
              <a:t>requirements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5">
                <a:latin typeface="Calibri"/>
                <a:cs typeface="Calibri"/>
              </a:rPr>
              <a:t>offer 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solutions </a:t>
            </a:r>
            <a:r>
              <a:rPr dirty="0" sz="1600" spc="-10">
                <a:latin typeface="Calibri"/>
                <a:cs typeface="Calibri"/>
              </a:rPr>
              <a:t>that are better </a:t>
            </a:r>
            <a:r>
              <a:rPr dirty="0" sz="1600" spc="-15">
                <a:latin typeface="Calibri"/>
                <a:cs typeface="Calibri"/>
              </a:rPr>
              <a:t>for </a:t>
            </a:r>
            <a:r>
              <a:rPr dirty="0" sz="1600">
                <a:latin typeface="Calibri"/>
                <a:cs typeface="Calibri"/>
              </a:rPr>
              <a:t>the </a:t>
            </a:r>
            <a:r>
              <a:rPr dirty="0" sz="1600" spc="-5">
                <a:latin typeface="Calibri"/>
                <a:cs typeface="Calibri"/>
              </a:rPr>
              <a:t>clients </a:t>
            </a:r>
            <a:r>
              <a:rPr dirty="0" sz="1600" spc="-15">
                <a:latin typeface="Calibri"/>
                <a:cs typeface="Calibri"/>
              </a:rPr>
              <a:t>to </a:t>
            </a:r>
            <a:r>
              <a:rPr dirty="0" sz="1600" spc="-5">
                <a:latin typeface="Calibri"/>
                <a:cs typeface="Calibri"/>
              </a:rPr>
              <a:t>reduce their energy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costs, </a:t>
            </a:r>
            <a:r>
              <a:rPr dirty="0" sz="1600" spc="-5">
                <a:latin typeface="Calibri"/>
                <a:cs typeface="Calibri"/>
              </a:rPr>
              <a:t>become power independent and </a:t>
            </a:r>
            <a:r>
              <a:rPr dirty="0" sz="1600">
                <a:latin typeface="Calibri"/>
                <a:cs typeface="Calibri"/>
              </a:rPr>
              <a:t>cut </a:t>
            </a:r>
            <a:r>
              <a:rPr dirty="0" sz="1600" spc="-5">
                <a:latin typeface="Calibri"/>
                <a:cs typeface="Calibri"/>
              </a:rPr>
              <a:t>down </a:t>
            </a:r>
            <a:r>
              <a:rPr dirty="0" sz="1600">
                <a:latin typeface="Calibri"/>
                <a:cs typeface="Calibri"/>
              </a:rPr>
              <a:t>their </a:t>
            </a:r>
            <a:r>
              <a:rPr dirty="0" sz="1600" spc="-5">
                <a:latin typeface="Calibri"/>
                <a:cs typeface="Calibri"/>
              </a:rPr>
              <a:t>carbon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emissions.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94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Our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</a:t>
            </a:r>
            <a:r>
              <a:rPr dirty="0" sz="1600" spc="4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solutions</a:t>
            </a:r>
            <a:r>
              <a:rPr dirty="0" sz="1600" spc="40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are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customized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4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help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businesses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lower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85204" y="5728970"/>
            <a:ext cx="51873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Calibri"/>
                <a:cs typeface="Calibri"/>
              </a:rPr>
              <a:t>their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carbon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footprint</a:t>
            </a:r>
            <a:r>
              <a:rPr dirty="0" sz="1600" spc="-5">
                <a:latin typeface="Calibri"/>
                <a:cs typeface="Calibri"/>
              </a:rPr>
              <a:t> 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meet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sustainability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targets. </a:t>
            </a:r>
            <a:r>
              <a:rPr dirty="0" sz="1600" spc="-5">
                <a:latin typeface="Calibri"/>
                <a:cs typeface="Calibri"/>
              </a:rPr>
              <a:t> Businesses can choose solar </a:t>
            </a:r>
            <a:r>
              <a:rPr dirty="0" sz="1600">
                <a:latin typeface="Calibri"/>
                <a:cs typeface="Calibri"/>
              </a:rPr>
              <a:t>/ wind </a:t>
            </a:r>
            <a:r>
              <a:rPr dirty="0" sz="1600" spc="-10">
                <a:latin typeface="Calibri"/>
                <a:cs typeface="Calibri"/>
              </a:rPr>
              <a:t>to </a:t>
            </a:r>
            <a:r>
              <a:rPr dirty="0" sz="1600">
                <a:latin typeface="Calibri"/>
                <a:cs typeface="Calibri"/>
              </a:rPr>
              <a:t>meet their </a:t>
            </a:r>
            <a:r>
              <a:rPr dirty="0" sz="1600" spc="-10">
                <a:latin typeface="Calibri"/>
                <a:cs typeface="Calibri"/>
              </a:rPr>
              <a:t>sustainability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goals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35267"/>
            <a:ext cx="3982211" cy="51739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66209" y="6419849"/>
            <a:ext cx="8225790" cy="432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35267"/>
              <a:ext cx="3982211" cy="517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6209" y="6419849"/>
              <a:ext cx="822579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3348" y="928877"/>
              <a:ext cx="9374886" cy="3383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3348" y="1912619"/>
              <a:ext cx="9374885" cy="3383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3348" y="2897123"/>
              <a:ext cx="9374886" cy="33832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3348" y="3880868"/>
              <a:ext cx="9374886" cy="29748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348" y="4864607"/>
              <a:ext cx="9374886" cy="19911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3348" y="5848350"/>
              <a:ext cx="9374886" cy="10073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969770"/>
              <a:ext cx="483870" cy="8557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987039"/>
              <a:ext cx="483870" cy="8557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966209"/>
              <a:ext cx="491490" cy="8557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930140"/>
              <a:ext cx="496062" cy="854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5951982"/>
              <a:ext cx="492252" cy="8549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728472"/>
              <a:ext cx="12191999" cy="14185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5333"/>
              <a:ext cx="12175236" cy="9654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870" y="0"/>
              <a:ext cx="5241798" cy="1130046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19608" y="117348"/>
            <a:ext cx="45605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4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8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953223"/>
            <a:ext cx="1163955" cy="5904865"/>
            <a:chOff x="0" y="953223"/>
            <a:chExt cx="1163955" cy="5904865"/>
          </a:xfrm>
        </p:grpSpPr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019555"/>
              <a:ext cx="508254" cy="8557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634" y="953223"/>
              <a:ext cx="1043978" cy="10424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927" y="973454"/>
              <a:ext cx="934211" cy="9326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7927" y="973454"/>
              <a:ext cx="934719" cy="932815"/>
            </a:xfrm>
            <a:custGeom>
              <a:avLst/>
              <a:gdLst/>
              <a:ahLst/>
              <a:cxnLst/>
              <a:rect l="l" t="t" r="r" b="b"/>
              <a:pathLst>
                <a:path w="934719" h="932814">
                  <a:moveTo>
                    <a:pt x="0" y="466344"/>
                  </a:moveTo>
                  <a:lnTo>
                    <a:pt x="2411" y="418662"/>
                  </a:lnTo>
                  <a:lnTo>
                    <a:pt x="9489" y="372359"/>
                  </a:lnTo>
                  <a:lnTo>
                    <a:pt x="21000" y="327667"/>
                  </a:lnTo>
                  <a:lnTo>
                    <a:pt x="36707" y="284821"/>
                  </a:lnTo>
                  <a:lnTo>
                    <a:pt x="56377" y="244056"/>
                  </a:lnTo>
                  <a:lnTo>
                    <a:pt x="79774" y="205606"/>
                  </a:lnTo>
                  <a:lnTo>
                    <a:pt x="106664" y="169705"/>
                  </a:lnTo>
                  <a:lnTo>
                    <a:pt x="136812" y="136588"/>
                  </a:lnTo>
                  <a:lnTo>
                    <a:pt x="169983" y="106489"/>
                  </a:lnTo>
                  <a:lnTo>
                    <a:pt x="205942" y="79643"/>
                  </a:lnTo>
                  <a:lnTo>
                    <a:pt x="244455" y="56284"/>
                  </a:lnTo>
                  <a:lnTo>
                    <a:pt x="285287" y="36647"/>
                  </a:lnTo>
                  <a:lnTo>
                    <a:pt x="328203" y="20965"/>
                  </a:lnTo>
                  <a:lnTo>
                    <a:pt x="372967" y="9474"/>
                  </a:lnTo>
                  <a:lnTo>
                    <a:pt x="419347" y="2407"/>
                  </a:lnTo>
                  <a:lnTo>
                    <a:pt x="467106" y="0"/>
                  </a:lnTo>
                  <a:lnTo>
                    <a:pt x="514864" y="2407"/>
                  </a:lnTo>
                  <a:lnTo>
                    <a:pt x="561244" y="9474"/>
                  </a:lnTo>
                  <a:lnTo>
                    <a:pt x="606008" y="20965"/>
                  </a:lnTo>
                  <a:lnTo>
                    <a:pt x="648924" y="36647"/>
                  </a:lnTo>
                  <a:lnTo>
                    <a:pt x="689756" y="56284"/>
                  </a:lnTo>
                  <a:lnTo>
                    <a:pt x="728269" y="79643"/>
                  </a:lnTo>
                  <a:lnTo>
                    <a:pt x="764228" y="106489"/>
                  </a:lnTo>
                  <a:lnTo>
                    <a:pt x="797399" y="136588"/>
                  </a:lnTo>
                  <a:lnTo>
                    <a:pt x="827547" y="169705"/>
                  </a:lnTo>
                  <a:lnTo>
                    <a:pt x="854437" y="205606"/>
                  </a:lnTo>
                  <a:lnTo>
                    <a:pt x="877834" y="244056"/>
                  </a:lnTo>
                  <a:lnTo>
                    <a:pt x="897504" y="284821"/>
                  </a:lnTo>
                  <a:lnTo>
                    <a:pt x="913211" y="327667"/>
                  </a:lnTo>
                  <a:lnTo>
                    <a:pt x="924722" y="372359"/>
                  </a:lnTo>
                  <a:lnTo>
                    <a:pt x="931800" y="418662"/>
                  </a:lnTo>
                  <a:lnTo>
                    <a:pt x="934211" y="466344"/>
                  </a:lnTo>
                  <a:lnTo>
                    <a:pt x="931800" y="514025"/>
                  </a:lnTo>
                  <a:lnTo>
                    <a:pt x="924722" y="560328"/>
                  </a:lnTo>
                  <a:lnTo>
                    <a:pt x="913211" y="605020"/>
                  </a:lnTo>
                  <a:lnTo>
                    <a:pt x="897504" y="647866"/>
                  </a:lnTo>
                  <a:lnTo>
                    <a:pt x="877834" y="688631"/>
                  </a:lnTo>
                  <a:lnTo>
                    <a:pt x="854437" y="727081"/>
                  </a:lnTo>
                  <a:lnTo>
                    <a:pt x="827547" y="762982"/>
                  </a:lnTo>
                  <a:lnTo>
                    <a:pt x="797399" y="796099"/>
                  </a:lnTo>
                  <a:lnTo>
                    <a:pt x="764228" y="826198"/>
                  </a:lnTo>
                  <a:lnTo>
                    <a:pt x="728269" y="853044"/>
                  </a:lnTo>
                  <a:lnTo>
                    <a:pt x="689756" y="876403"/>
                  </a:lnTo>
                  <a:lnTo>
                    <a:pt x="648924" y="896040"/>
                  </a:lnTo>
                  <a:lnTo>
                    <a:pt x="606008" y="911722"/>
                  </a:lnTo>
                  <a:lnTo>
                    <a:pt x="561244" y="923213"/>
                  </a:lnTo>
                  <a:lnTo>
                    <a:pt x="514864" y="930280"/>
                  </a:lnTo>
                  <a:lnTo>
                    <a:pt x="467106" y="932688"/>
                  </a:lnTo>
                  <a:lnTo>
                    <a:pt x="419347" y="930280"/>
                  </a:lnTo>
                  <a:lnTo>
                    <a:pt x="372967" y="923213"/>
                  </a:lnTo>
                  <a:lnTo>
                    <a:pt x="328203" y="911722"/>
                  </a:lnTo>
                  <a:lnTo>
                    <a:pt x="285287" y="896040"/>
                  </a:lnTo>
                  <a:lnTo>
                    <a:pt x="244455" y="876403"/>
                  </a:lnTo>
                  <a:lnTo>
                    <a:pt x="205942" y="853044"/>
                  </a:lnTo>
                  <a:lnTo>
                    <a:pt x="169983" y="826198"/>
                  </a:lnTo>
                  <a:lnTo>
                    <a:pt x="136812" y="796099"/>
                  </a:lnTo>
                  <a:lnTo>
                    <a:pt x="106664" y="762982"/>
                  </a:lnTo>
                  <a:lnTo>
                    <a:pt x="79774" y="727081"/>
                  </a:lnTo>
                  <a:lnTo>
                    <a:pt x="56377" y="688631"/>
                  </a:lnTo>
                  <a:lnTo>
                    <a:pt x="36707" y="647866"/>
                  </a:lnTo>
                  <a:lnTo>
                    <a:pt x="21000" y="605020"/>
                  </a:lnTo>
                  <a:lnTo>
                    <a:pt x="9489" y="560328"/>
                  </a:lnTo>
                  <a:lnTo>
                    <a:pt x="2411" y="514025"/>
                  </a:lnTo>
                  <a:lnTo>
                    <a:pt x="0" y="466344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85" y="1932393"/>
              <a:ext cx="1043978" cy="10424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779" y="1956701"/>
              <a:ext cx="934212" cy="9244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6779" y="1952625"/>
              <a:ext cx="934719" cy="932815"/>
            </a:xfrm>
            <a:custGeom>
              <a:avLst/>
              <a:gdLst/>
              <a:ahLst/>
              <a:cxnLst/>
              <a:rect l="l" t="t" r="r" b="b"/>
              <a:pathLst>
                <a:path w="934719" h="932814">
                  <a:moveTo>
                    <a:pt x="0" y="466344"/>
                  </a:moveTo>
                  <a:lnTo>
                    <a:pt x="2411" y="418662"/>
                  </a:lnTo>
                  <a:lnTo>
                    <a:pt x="9489" y="372359"/>
                  </a:lnTo>
                  <a:lnTo>
                    <a:pt x="21000" y="327667"/>
                  </a:lnTo>
                  <a:lnTo>
                    <a:pt x="36707" y="284821"/>
                  </a:lnTo>
                  <a:lnTo>
                    <a:pt x="56377" y="244056"/>
                  </a:lnTo>
                  <a:lnTo>
                    <a:pt x="79774" y="205606"/>
                  </a:lnTo>
                  <a:lnTo>
                    <a:pt x="106664" y="169705"/>
                  </a:lnTo>
                  <a:lnTo>
                    <a:pt x="136812" y="136588"/>
                  </a:lnTo>
                  <a:lnTo>
                    <a:pt x="169983" y="106489"/>
                  </a:lnTo>
                  <a:lnTo>
                    <a:pt x="205942" y="79643"/>
                  </a:lnTo>
                  <a:lnTo>
                    <a:pt x="244455" y="56284"/>
                  </a:lnTo>
                  <a:lnTo>
                    <a:pt x="285287" y="36647"/>
                  </a:lnTo>
                  <a:lnTo>
                    <a:pt x="328203" y="20965"/>
                  </a:lnTo>
                  <a:lnTo>
                    <a:pt x="372967" y="9474"/>
                  </a:lnTo>
                  <a:lnTo>
                    <a:pt x="419347" y="2407"/>
                  </a:lnTo>
                  <a:lnTo>
                    <a:pt x="467106" y="0"/>
                  </a:lnTo>
                  <a:lnTo>
                    <a:pt x="514864" y="2407"/>
                  </a:lnTo>
                  <a:lnTo>
                    <a:pt x="561244" y="9474"/>
                  </a:lnTo>
                  <a:lnTo>
                    <a:pt x="606008" y="20965"/>
                  </a:lnTo>
                  <a:lnTo>
                    <a:pt x="648924" y="36647"/>
                  </a:lnTo>
                  <a:lnTo>
                    <a:pt x="689756" y="56284"/>
                  </a:lnTo>
                  <a:lnTo>
                    <a:pt x="728269" y="79643"/>
                  </a:lnTo>
                  <a:lnTo>
                    <a:pt x="764228" y="106489"/>
                  </a:lnTo>
                  <a:lnTo>
                    <a:pt x="797399" y="136588"/>
                  </a:lnTo>
                  <a:lnTo>
                    <a:pt x="827547" y="169705"/>
                  </a:lnTo>
                  <a:lnTo>
                    <a:pt x="854437" y="205606"/>
                  </a:lnTo>
                  <a:lnTo>
                    <a:pt x="877834" y="244056"/>
                  </a:lnTo>
                  <a:lnTo>
                    <a:pt x="897504" y="284821"/>
                  </a:lnTo>
                  <a:lnTo>
                    <a:pt x="913211" y="327667"/>
                  </a:lnTo>
                  <a:lnTo>
                    <a:pt x="924722" y="372359"/>
                  </a:lnTo>
                  <a:lnTo>
                    <a:pt x="931800" y="418662"/>
                  </a:lnTo>
                  <a:lnTo>
                    <a:pt x="934212" y="466344"/>
                  </a:lnTo>
                  <a:lnTo>
                    <a:pt x="931800" y="514025"/>
                  </a:lnTo>
                  <a:lnTo>
                    <a:pt x="924722" y="560328"/>
                  </a:lnTo>
                  <a:lnTo>
                    <a:pt x="913211" y="605020"/>
                  </a:lnTo>
                  <a:lnTo>
                    <a:pt x="897504" y="647866"/>
                  </a:lnTo>
                  <a:lnTo>
                    <a:pt x="877834" y="688631"/>
                  </a:lnTo>
                  <a:lnTo>
                    <a:pt x="854437" y="727081"/>
                  </a:lnTo>
                  <a:lnTo>
                    <a:pt x="827547" y="762982"/>
                  </a:lnTo>
                  <a:lnTo>
                    <a:pt x="797399" y="796099"/>
                  </a:lnTo>
                  <a:lnTo>
                    <a:pt x="764228" y="826198"/>
                  </a:lnTo>
                  <a:lnTo>
                    <a:pt x="728269" y="853044"/>
                  </a:lnTo>
                  <a:lnTo>
                    <a:pt x="689756" y="876403"/>
                  </a:lnTo>
                  <a:lnTo>
                    <a:pt x="648924" y="896040"/>
                  </a:lnTo>
                  <a:lnTo>
                    <a:pt x="606008" y="911722"/>
                  </a:lnTo>
                  <a:lnTo>
                    <a:pt x="561244" y="923213"/>
                  </a:lnTo>
                  <a:lnTo>
                    <a:pt x="514864" y="930280"/>
                  </a:lnTo>
                  <a:lnTo>
                    <a:pt x="467106" y="932688"/>
                  </a:lnTo>
                  <a:lnTo>
                    <a:pt x="419347" y="930280"/>
                  </a:lnTo>
                  <a:lnTo>
                    <a:pt x="372967" y="923213"/>
                  </a:lnTo>
                  <a:lnTo>
                    <a:pt x="328203" y="911722"/>
                  </a:lnTo>
                  <a:lnTo>
                    <a:pt x="285287" y="896040"/>
                  </a:lnTo>
                  <a:lnTo>
                    <a:pt x="244455" y="876403"/>
                  </a:lnTo>
                  <a:lnTo>
                    <a:pt x="205942" y="853044"/>
                  </a:lnTo>
                  <a:lnTo>
                    <a:pt x="169983" y="826198"/>
                  </a:lnTo>
                  <a:lnTo>
                    <a:pt x="136812" y="796099"/>
                  </a:lnTo>
                  <a:lnTo>
                    <a:pt x="106664" y="762982"/>
                  </a:lnTo>
                  <a:lnTo>
                    <a:pt x="79774" y="727081"/>
                  </a:lnTo>
                  <a:lnTo>
                    <a:pt x="56377" y="688631"/>
                  </a:lnTo>
                  <a:lnTo>
                    <a:pt x="36707" y="647866"/>
                  </a:lnTo>
                  <a:lnTo>
                    <a:pt x="21000" y="605020"/>
                  </a:lnTo>
                  <a:lnTo>
                    <a:pt x="9489" y="560328"/>
                  </a:lnTo>
                  <a:lnTo>
                    <a:pt x="2411" y="514025"/>
                  </a:lnTo>
                  <a:lnTo>
                    <a:pt x="0" y="466344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634" y="2912325"/>
              <a:ext cx="1043978" cy="10424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7927" y="2932556"/>
              <a:ext cx="934211" cy="93268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77927" y="2932556"/>
              <a:ext cx="934719" cy="932815"/>
            </a:xfrm>
            <a:custGeom>
              <a:avLst/>
              <a:gdLst/>
              <a:ahLst/>
              <a:cxnLst/>
              <a:rect l="l" t="t" r="r" b="b"/>
              <a:pathLst>
                <a:path w="934719" h="932814">
                  <a:moveTo>
                    <a:pt x="0" y="466343"/>
                  </a:moveTo>
                  <a:lnTo>
                    <a:pt x="2411" y="418662"/>
                  </a:lnTo>
                  <a:lnTo>
                    <a:pt x="9489" y="372359"/>
                  </a:lnTo>
                  <a:lnTo>
                    <a:pt x="21000" y="327667"/>
                  </a:lnTo>
                  <a:lnTo>
                    <a:pt x="36707" y="284821"/>
                  </a:lnTo>
                  <a:lnTo>
                    <a:pt x="56377" y="244056"/>
                  </a:lnTo>
                  <a:lnTo>
                    <a:pt x="79774" y="205606"/>
                  </a:lnTo>
                  <a:lnTo>
                    <a:pt x="106664" y="169705"/>
                  </a:lnTo>
                  <a:lnTo>
                    <a:pt x="136812" y="136588"/>
                  </a:lnTo>
                  <a:lnTo>
                    <a:pt x="169983" y="106489"/>
                  </a:lnTo>
                  <a:lnTo>
                    <a:pt x="205942" y="79643"/>
                  </a:lnTo>
                  <a:lnTo>
                    <a:pt x="244455" y="56284"/>
                  </a:lnTo>
                  <a:lnTo>
                    <a:pt x="285287" y="36647"/>
                  </a:lnTo>
                  <a:lnTo>
                    <a:pt x="328203" y="20965"/>
                  </a:lnTo>
                  <a:lnTo>
                    <a:pt x="372967" y="9474"/>
                  </a:lnTo>
                  <a:lnTo>
                    <a:pt x="419347" y="2407"/>
                  </a:lnTo>
                  <a:lnTo>
                    <a:pt x="467106" y="0"/>
                  </a:lnTo>
                  <a:lnTo>
                    <a:pt x="514864" y="2407"/>
                  </a:lnTo>
                  <a:lnTo>
                    <a:pt x="561244" y="9474"/>
                  </a:lnTo>
                  <a:lnTo>
                    <a:pt x="606008" y="20965"/>
                  </a:lnTo>
                  <a:lnTo>
                    <a:pt x="648924" y="36647"/>
                  </a:lnTo>
                  <a:lnTo>
                    <a:pt x="689756" y="56284"/>
                  </a:lnTo>
                  <a:lnTo>
                    <a:pt x="728269" y="79643"/>
                  </a:lnTo>
                  <a:lnTo>
                    <a:pt x="764228" y="106489"/>
                  </a:lnTo>
                  <a:lnTo>
                    <a:pt x="797399" y="136588"/>
                  </a:lnTo>
                  <a:lnTo>
                    <a:pt x="827547" y="169705"/>
                  </a:lnTo>
                  <a:lnTo>
                    <a:pt x="854437" y="205606"/>
                  </a:lnTo>
                  <a:lnTo>
                    <a:pt x="877834" y="244056"/>
                  </a:lnTo>
                  <a:lnTo>
                    <a:pt x="897504" y="284821"/>
                  </a:lnTo>
                  <a:lnTo>
                    <a:pt x="913211" y="327667"/>
                  </a:lnTo>
                  <a:lnTo>
                    <a:pt x="924722" y="372359"/>
                  </a:lnTo>
                  <a:lnTo>
                    <a:pt x="931800" y="418662"/>
                  </a:lnTo>
                  <a:lnTo>
                    <a:pt x="934211" y="466343"/>
                  </a:lnTo>
                  <a:lnTo>
                    <a:pt x="931800" y="514025"/>
                  </a:lnTo>
                  <a:lnTo>
                    <a:pt x="924722" y="560328"/>
                  </a:lnTo>
                  <a:lnTo>
                    <a:pt x="913211" y="605020"/>
                  </a:lnTo>
                  <a:lnTo>
                    <a:pt x="897504" y="647866"/>
                  </a:lnTo>
                  <a:lnTo>
                    <a:pt x="877834" y="688631"/>
                  </a:lnTo>
                  <a:lnTo>
                    <a:pt x="854437" y="727081"/>
                  </a:lnTo>
                  <a:lnTo>
                    <a:pt x="827547" y="762982"/>
                  </a:lnTo>
                  <a:lnTo>
                    <a:pt x="797399" y="796099"/>
                  </a:lnTo>
                  <a:lnTo>
                    <a:pt x="764228" y="826198"/>
                  </a:lnTo>
                  <a:lnTo>
                    <a:pt x="728269" y="853044"/>
                  </a:lnTo>
                  <a:lnTo>
                    <a:pt x="689756" y="876403"/>
                  </a:lnTo>
                  <a:lnTo>
                    <a:pt x="648924" y="896040"/>
                  </a:lnTo>
                  <a:lnTo>
                    <a:pt x="606008" y="911722"/>
                  </a:lnTo>
                  <a:lnTo>
                    <a:pt x="561244" y="923213"/>
                  </a:lnTo>
                  <a:lnTo>
                    <a:pt x="514864" y="930280"/>
                  </a:lnTo>
                  <a:lnTo>
                    <a:pt x="467106" y="932687"/>
                  </a:lnTo>
                  <a:lnTo>
                    <a:pt x="419347" y="930280"/>
                  </a:lnTo>
                  <a:lnTo>
                    <a:pt x="372967" y="923213"/>
                  </a:lnTo>
                  <a:lnTo>
                    <a:pt x="328203" y="911722"/>
                  </a:lnTo>
                  <a:lnTo>
                    <a:pt x="285287" y="896040"/>
                  </a:lnTo>
                  <a:lnTo>
                    <a:pt x="244455" y="876403"/>
                  </a:lnTo>
                  <a:lnTo>
                    <a:pt x="205942" y="853044"/>
                  </a:lnTo>
                  <a:lnTo>
                    <a:pt x="169983" y="826198"/>
                  </a:lnTo>
                  <a:lnTo>
                    <a:pt x="136812" y="796099"/>
                  </a:lnTo>
                  <a:lnTo>
                    <a:pt x="106664" y="762982"/>
                  </a:lnTo>
                  <a:lnTo>
                    <a:pt x="79774" y="727081"/>
                  </a:lnTo>
                  <a:lnTo>
                    <a:pt x="56377" y="688631"/>
                  </a:lnTo>
                  <a:lnTo>
                    <a:pt x="36707" y="647866"/>
                  </a:lnTo>
                  <a:lnTo>
                    <a:pt x="21000" y="605020"/>
                  </a:lnTo>
                  <a:lnTo>
                    <a:pt x="9489" y="560328"/>
                  </a:lnTo>
                  <a:lnTo>
                    <a:pt x="2411" y="514025"/>
                  </a:lnTo>
                  <a:lnTo>
                    <a:pt x="0" y="46634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85" y="3891495"/>
              <a:ext cx="1043978" cy="104245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779" y="3911727"/>
              <a:ext cx="934212" cy="9326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6779" y="3911727"/>
              <a:ext cx="934719" cy="932815"/>
            </a:xfrm>
            <a:custGeom>
              <a:avLst/>
              <a:gdLst/>
              <a:ahLst/>
              <a:cxnLst/>
              <a:rect l="l" t="t" r="r" b="b"/>
              <a:pathLst>
                <a:path w="934719" h="932814">
                  <a:moveTo>
                    <a:pt x="0" y="466344"/>
                  </a:moveTo>
                  <a:lnTo>
                    <a:pt x="2411" y="418662"/>
                  </a:lnTo>
                  <a:lnTo>
                    <a:pt x="9489" y="372359"/>
                  </a:lnTo>
                  <a:lnTo>
                    <a:pt x="21000" y="327667"/>
                  </a:lnTo>
                  <a:lnTo>
                    <a:pt x="36707" y="284821"/>
                  </a:lnTo>
                  <a:lnTo>
                    <a:pt x="56377" y="244056"/>
                  </a:lnTo>
                  <a:lnTo>
                    <a:pt x="79774" y="205606"/>
                  </a:lnTo>
                  <a:lnTo>
                    <a:pt x="106664" y="169705"/>
                  </a:lnTo>
                  <a:lnTo>
                    <a:pt x="136812" y="136588"/>
                  </a:lnTo>
                  <a:lnTo>
                    <a:pt x="169983" y="106489"/>
                  </a:lnTo>
                  <a:lnTo>
                    <a:pt x="205942" y="79643"/>
                  </a:lnTo>
                  <a:lnTo>
                    <a:pt x="244455" y="56284"/>
                  </a:lnTo>
                  <a:lnTo>
                    <a:pt x="285287" y="36647"/>
                  </a:lnTo>
                  <a:lnTo>
                    <a:pt x="328203" y="20965"/>
                  </a:lnTo>
                  <a:lnTo>
                    <a:pt x="372967" y="9474"/>
                  </a:lnTo>
                  <a:lnTo>
                    <a:pt x="419347" y="2407"/>
                  </a:lnTo>
                  <a:lnTo>
                    <a:pt x="467106" y="0"/>
                  </a:lnTo>
                  <a:lnTo>
                    <a:pt x="514864" y="2407"/>
                  </a:lnTo>
                  <a:lnTo>
                    <a:pt x="561244" y="9474"/>
                  </a:lnTo>
                  <a:lnTo>
                    <a:pt x="606008" y="20965"/>
                  </a:lnTo>
                  <a:lnTo>
                    <a:pt x="648924" y="36647"/>
                  </a:lnTo>
                  <a:lnTo>
                    <a:pt x="689756" y="56284"/>
                  </a:lnTo>
                  <a:lnTo>
                    <a:pt x="728269" y="79643"/>
                  </a:lnTo>
                  <a:lnTo>
                    <a:pt x="764228" y="106489"/>
                  </a:lnTo>
                  <a:lnTo>
                    <a:pt x="797399" y="136588"/>
                  </a:lnTo>
                  <a:lnTo>
                    <a:pt x="827547" y="169705"/>
                  </a:lnTo>
                  <a:lnTo>
                    <a:pt x="854437" y="205606"/>
                  </a:lnTo>
                  <a:lnTo>
                    <a:pt x="877834" y="244056"/>
                  </a:lnTo>
                  <a:lnTo>
                    <a:pt x="897504" y="284821"/>
                  </a:lnTo>
                  <a:lnTo>
                    <a:pt x="913211" y="327667"/>
                  </a:lnTo>
                  <a:lnTo>
                    <a:pt x="924722" y="372359"/>
                  </a:lnTo>
                  <a:lnTo>
                    <a:pt x="931800" y="418662"/>
                  </a:lnTo>
                  <a:lnTo>
                    <a:pt x="934212" y="466344"/>
                  </a:lnTo>
                  <a:lnTo>
                    <a:pt x="931800" y="514025"/>
                  </a:lnTo>
                  <a:lnTo>
                    <a:pt x="924722" y="560328"/>
                  </a:lnTo>
                  <a:lnTo>
                    <a:pt x="913211" y="605020"/>
                  </a:lnTo>
                  <a:lnTo>
                    <a:pt x="897504" y="647866"/>
                  </a:lnTo>
                  <a:lnTo>
                    <a:pt x="877834" y="688631"/>
                  </a:lnTo>
                  <a:lnTo>
                    <a:pt x="854437" y="727081"/>
                  </a:lnTo>
                  <a:lnTo>
                    <a:pt x="827547" y="762982"/>
                  </a:lnTo>
                  <a:lnTo>
                    <a:pt x="797399" y="796099"/>
                  </a:lnTo>
                  <a:lnTo>
                    <a:pt x="764228" y="826198"/>
                  </a:lnTo>
                  <a:lnTo>
                    <a:pt x="728269" y="853044"/>
                  </a:lnTo>
                  <a:lnTo>
                    <a:pt x="689756" y="876403"/>
                  </a:lnTo>
                  <a:lnTo>
                    <a:pt x="648924" y="896040"/>
                  </a:lnTo>
                  <a:lnTo>
                    <a:pt x="606008" y="911722"/>
                  </a:lnTo>
                  <a:lnTo>
                    <a:pt x="561244" y="923213"/>
                  </a:lnTo>
                  <a:lnTo>
                    <a:pt x="514864" y="930280"/>
                  </a:lnTo>
                  <a:lnTo>
                    <a:pt x="467106" y="932688"/>
                  </a:lnTo>
                  <a:lnTo>
                    <a:pt x="419347" y="930280"/>
                  </a:lnTo>
                  <a:lnTo>
                    <a:pt x="372967" y="923213"/>
                  </a:lnTo>
                  <a:lnTo>
                    <a:pt x="328203" y="911722"/>
                  </a:lnTo>
                  <a:lnTo>
                    <a:pt x="285287" y="896040"/>
                  </a:lnTo>
                  <a:lnTo>
                    <a:pt x="244455" y="876403"/>
                  </a:lnTo>
                  <a:lnTo>
                    <a:pt x="205942" y="853044"/>
                  </a:lnTo>
                  <a:lnTo>
                    <a:pt x="169983" y="826198"/>
                  </a:lnTo>
                  <a:lnTo>
                    <a:pt x="136812" y="796099"/>
                  </a:lnTo>
                  <a:lnTo>
                    <a:pt x="106664" y="762982"/>
                  </a:lnTo>
                  <a:lnTo>
                    <a:pt x="79774" y="727081"/>
                  </a:lnTo>
                  <a:lnTo>
                    <a:pt x="56377" y="688631"/>
                  </a:lnTo>
                  <a:lnTo>
                    <a:pt x="36707" y="647866"/>
                  </a:lnTo>
                  <a:lnTo>
                    <a:pt x="21000" y="605020"/>
                  </a:lnTo>
                  <a:lnTo>
                    <a:pt x="9489" y="560328"/>
                  </a:lnTo>
                  <a:lnTo>
                    <a:pt x="2411" y="514025"/>
                  </a:lnTo>
                  <a:lnTo>
                    <a:pt x="0" y="466344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634" y="4871466"/>
              <a:ext cx="1043978" cy="10424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7927" y="4891659"/>
              <a:ext cx="934211" cy="9326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7927" y="4891659"/>
              <a:ext cx="934719" cy="932815"/>
            </a:xfrm>
            <a:custGeom>
              <a:avLst/>
              <a:gdLst/>
              <a:ahLst/>
              <a:cxnLst/>
              <a:rect l="l" t="t" r="r" b="b"/>
              <a:pathLst>
                <a:path w="934719" h="932814">
                  <a:moveTo>
                    <a:pt x="0" y="466344"/>
                  </a:moveTo>
                  <a:lnTo>
                    <a:pt x="2411" y="418662"/>
                  </a:lnTo>
                  <a:lnTo>
                    <a:pt x="9489" y="372359"/>
                  </a:lnTo>
                  <a:lnTo>
                    <a:pt x="21000" y="327667"/>
                  </a:lnTo>
                  <a:lnTo>
                    <a:pt x="36707" y="284821"/>
                  </a:lnTo>
                  <a:lnTo>
                    <a:pt x="56377" y="244056"/>
                  </a:lnTo>
                  <a:lnTo>
                    <a:pt x="79774" y="205606"/>
                  </a:lnTo>
                  <a:lnTo>
                    <a:pt x="106664" y="169705"/>
                  </a:lnTo>
                  <a:lnTo>
                    <a:pt x="136812" y="136588"/>
                  </a:lnTo>
                  <a:lnTo>
                    <a:pt x="169983" y="106489"/>
                  </a:lnTo>
                  <a:lnTo>
                    <a:pt x="205942" y="79643"/>
                  </a:lnTo>
                  <a:lnTo>
                    <a:pt x="244455" y="56284"/>
                  </a:lnTo>
                  <a:lnTo>
                    <a:pt x="285287" y="36647"/>
                  </a:lnTo>
                  <a:lnTo>
                    <a:pt x="328203" y="20965"/>
                  </a:lnTo>
                  <a:lnTo>
                    <a:pt x="372967" y="9474"/>
                  </a:lnTo>
                  <a:lnTo>
                    <a:pt x="419347" y="2407"/>
                  </a:lnTo>
                  <a:lnTo>
                    <a:pt x="467106" y="0"/>
                  </a:lnTo>
                  <a:lnTo>
                    <a:pt x="514864" y="2407"/>
                  </a:lnTo>
                  <a:lnTo>
                    <a:pt x="561244" y="9474"/>
                  </a:lnTo>
                  <a:lnTo>
                    <a:pt x="606008" y="20965"/>
                  </a:lnTo>
                  <a:lnTo>
                    <a:pt x="648924" y="36647"/>
                  </a:lnTo>
                  <a:lnTo>
                    <a:pt x="689756" y="56284"/>
                  </a:lnTo>
                  <a:lnTo>
                    <a:pt x="728269" y="79643"/>
                  </a:lnTo>
                  <a:lnTo>
                    <a:pt x="764228" y="106489"/>
                  </a:lnTo>
                  <a:lnTo>
                    <a:pt x="797399" y="136588"/>
                  </a:lnTo>
                  <a:lnTo>
                    <a:pt x="827547" y="169705"/>
                  </a:lnTo>
                  <a:lnTo>
                    <a:pt x="854437" y="205606"/>
                  </a:lnTo>
                  <a:lnTo>
                    <a:pt x="877834" y="244056"/>
                  </a:lnTo>
                  <a:lnTo>
                    <a:pt x="897504" y="284821"/>
                  </a:lnTo>
                  <a:lnTo>
                    <a:pt x="913211" y="327667"/>
                  </a:lnTo>
                  <a:lnTo>
                    <a:pt x="924722" y="372359"/>
                  </a:lnTo>
                  <a:lnTo>
                    <a:pt x="931800" y="418662"/>
                  </a:lnTo>
                  <a:lnTo>
                    <a:pt x="934211" y="466344"/>
                  </a:lnTo>
                  <a:lnTo>
                    <a:pt x="931800" y="514025"/>
                  </a:lnTo>
                  <a:lnTo>
                    <a:pt x="924722" y="560328"/>
                  </a:lnTo>
                  <a:lnTo>
                    <a:pt x="913211" y="605020"/>
                  </a:lnTo>
                  <a:lnTo>
                    <a:pt x="897504" y="647866"/>
                  </a:lnTo>
                  <a:lnTo>
                    <a:pt x="877834" y="688631"/>
                  </a:lnTo>
                  <a:lnTo>
                    <a:pt x="854437" y="727081"/>
                  </a:lnTo>
                  <a:lnTo>
                    <a:pt x="827547" y="762982"/>
                  </a:lnTo>
                  <a:lnTo>
                    <a:pt x="797399" y="796099"/>
                  </a:lnTo>
                  <a:lnTo>
                    <a:pt x="764228" y="826198"/>
                  </a:lnTo>
                  <a:lnTo>
                    <a:pt x="728269" y="853044"/>
                  </a:lnTo>
                  <a:lnTo>
                    <a:pt x="689756" y="876403"/>
                  </a:lnTo>
                  <a:lnTo>
                    <a:pt x="648924" y="896040"/>
                  </a:lnTo>
                  <a:lnTo>
                    <a:pt x="606008" y="911722"/>
                  </a:lnTo>
                  <a:lnTo>
                    <a:pt x="561244" y="923213"/>
                  </a:lnTo>
                  <a:lnTo>
                    <a:pt x="514864" y="930280"/>
                  </a:lnTo>
                  <a:lnTo>
                    <a:pt x="467106" y="932688"/>
                  </a:lnTo>
                  <a:lnTo>
                    <a:pt x="419347" y="930280"/>
                  </a:lnTo>
                  <a:lnTo>
                    <a:pt x="372967" y="923213"/>
                  </a:lnTo>
                  <a:lnTo>
                    <a:pt x="328203" y="911722"/>
                  </a:lnTo>
                  <a:lnTo>
                    <a:pt x="285287" y="896040"/>
                  </a:lnTo>
                  <a:lnTo>
                    <a:pt x="244455" y="876403"/>
                  </a:lnTo>
                  <a:lnTo>
                    <a:pt x="205942" y="853044"/>
                  </a:lnTo>
                  <a:lnTo>
                    <a:pt x="169983" y="826198"/>
                  </a:lnTo>
                  <a:lnTo>
                    <a:pt x="136812" y="796099"/>
                  </a:lnTo>
                  <a:lnTo>
                    <a:pt x="106664" y="762982"/>
                  </a:lnTo>
                  <a:lnTo>
                    <a:pt x="79774" y="727081"/>
                  </a:lnTo>
                  <a:lnTo>
                    <a:pt x="56377" y="688631"/>
                  </a:lnTo>
                  <a:lnTo>
                    <a:pt x="36707" y="647866"/>
                  </a:lnTo>
                  <a:lnTo>
                    <a:pt x="21000" y="605020"/>
                  </a:lnTo>
                  <a:lnTo>
                    <a:pt x="9489" y="560328"/>
                  </a:lnTo>
                  <a:lnTo>
                    <a:pt x="2411" y="514025"/>
                  </a:lnTo>
                  <a:lnTo>
                    <a:pt x="0" y="466344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634" y="5850641"/>
              <a:ext cx="1043978" cy="10073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7927" y="5870829"/>
              <a:ext cx="934211" cy="93268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77927" y="5870829"/>
              <a:ext cx="934719" cy="932815"/>
            </a:xfrm>
            <a:custGeom>
              <a:avLst/>
              <a:gdLst/>
              <a:ahLst/>
              <a:cxnLst/>
              <a:rect l="l" t="t" r="r" b="b"/>
              <a:pathLst>
                <a:path w="934719" h="932815">
                  <a:moveTo>
                    <a:pt x="0" y="466344"/>
                  </a:moveTo>
                  <a:lnTo>
                    <a:pt x="2411" y="418662"/>
                  </a:lnTo>
                  <a:lnTo>
                    <a:pt x="9489" y="372359"/>
                  </a:lnTo>
                  <a:lnTo>
                    <a:pt x="21000" y="327667"/>
                  </a:lnTo>
                  <a:lnTo>
                    <a:pt x="36707" y="284821"/>
                  </a:lnTo>
                  <a:lnTo>
                    <a:pt x="56377" y="244056"/>
                  </a:lnTo>
                  <a:lnTo>
                    <a:pt x="79774" y="205606"/>
                  </a:lnTo>
                  <a:lnTo>
                    <a:pt x="106664" y="169705"/>
                  </a:lnTo>
                  <a:lnTo>
                    <a:pt x="136812" y="136588"/>
                  </a:lnTo>
                  <a:lnTo>
                    <a:pt x="169983" y="106489"/>
                  </a:lnTo>
                  <a:lnTo>
                    <a:pt x="205942" y="79643"/>
                  </a:lnTo>
                  <a:lnTo>
                    <a:pt x="244455" y="56284"/>
                  </a:lnTo>
                  <a:lnTo>
                    <a:pt x="285287" y="36647"/>
                  </a:lnTo>
                  <a:lnTo>
                    <a:pt x="328203" y="20965"/>
                  </a:lnTo>
                  <a:lnTo>
                    <a:pt x="372967" y="9474"/>
                  </a:lnTo>
                  <a:lnTo>
                    <a:pt x="419347" y="2407"/>
                  </a:lnTo>
                  <a:lnTo>
                    <a:pt x="467106" y="0"/>
                  </a:lnTo>
                  <a:lnTo>
                    <a:pt x="514864" y="2407"/>
                  </a:lnTo>
                  <a:lnTo>
                    <a:pt x="561244" y="9474"/>
                  </a:lnTo>
                  <a:lnTo>
                    <a:pt x="606008" y="20965"/>
                  </a:lnTo>
                  <a:lnTo>
                    <a:pt x="648924" y="36647"/>
                  </a:lnTo>
                  <a:lnTo>
                    <a:pt x="689756" y="56284"/>
                  </a:lnTo>
                  <a:lnTo>
                    <a:pt x="728269" y="79643"/>
                  </a:lnTo>
                  <a:lnTo>
                    <a:pt x="764228" y="106489"/>
                  </a:lnTo>
                  <a:lnTo>
                    <a:pt x="797399" y="136588"/>
                  </a:lnTo>
                  <a:lnTo>
                    <a:pt x="827547" y="169705"/>
                  </a:lnTo>
                  <a:lnTo>
                    <a:pt x="854437" y="205606"/>
                  </a:lnTo>
                  <a:lnTo>
                    <a:pt x="877834" y="244056"/>
                  </a:lnTo>
                  <a:lnTo>
                    <a:pt x="897504" y="284821"/>
                  </a:lnTo>
                  <a:lnTo>
                    <a:pt x="913211" y="327667"/>
                  </a:lnTo>
                  <a:lnTo>
                    <a:pt x="924722" y="372359"/>
                  </a:lnTo>
                  <a:lnTo>
                    <a:pt x="931800" y="418662"/>
                  </a:lnTo>
                  <a:lnTo>
                    <a:pt x="934211" y="466344"/>
                  </a:lnTo>
                  <a:lnTo>
                    <a:pt x="931800" y="514025"/>
                  </a:lnTo>
                  <a:lnTo>
                    <a:pt x="924722" y="560328"/>
                  </a:lnTo>
                  <a:lnTo>
                    <a:pt x="913211" y="605020"/>
                  </a:lnTo>
                  <a:lnTo>
                    <a:pt x="897504" y="647866"/>
                  </a:lnTo>
                  <a:lnTo>
                    <a:pt x="877834" y="688631"/>
                  </a:lnTo>
                  <a:lnTo>
                    <a:pt x="854437" y="727081"/>
                  </a:lnTo>
                  <a:lnTo>
                    <a:pt x="827547" y="762982"/>
                  </a:lnTo>
                  <a:lnTo>
                    <a:pt x="797399" y="796099"/>
                  </a:lnTo>
                  <a:lnTo>
                    <a:pt x="764228" y="826198"/>
                  </a:lnTo>
                  <a:lnTo>
                    <a:pt x="728269" y="853044"/>
                  </a:lnTo>
                  <a:lnTo>
                    <a:pt x="689756" y="876403"/>
                  </a:lnTo>
                  <a:lnTo>
                    <a:pt x="648924" y="896040"/>
                  </a:lnTo>
                  <a:lnTo>
                    <a:pt x="606008" y="911722"/>
                  </a:lnTo>
                  <a:lnTo>
                    <a:pt x="561244" y="923213"/>
                  </a:lnTo>
                  <a:lnTo>
                    <a:pt x="514864" y="930280"/>
                  </a:lnTo>
                  <a:lnTo>
                    <a:pt x="467106" y="932688"/>
                  </a:lnTo>
                  <a:lnTo>
                    <a:pt x="419347" y="930280"/>
                  </a:lnTo>
                  <a:lnTo>
                    <a:pt x="372967" y="923213"/>
                  </a:lnTo>
                  <a:lnTo>
                    <a:pt x="328203" y="911722"/>
                  </a:lnTo>
                  <a:lnTo>
                    <a:pt x="285287" y="896040"/>
                  </a:lnTo>
                  <a:lnTo>
                    <a:pt x="244455" y="876403"/>
                  </a:lnTo>
                  <a:lnTo>
                    <a:pt x="205942" y="853044"/>
                  </a:lnTo>
                  <a:lnTo>
                    <a:pt x="169983" y="826198"/>
                  </a:lnTo>
                  <a:lnTo>
                    <a:pt x="136812" y="796099"/>
                  </a:lnTo>
                  <a:lnTo>
                    <a:pt x="106664" y="762982"/>
                  </a:lnTo>
                  <a:lnTo>
                    <a:pt x="79774" y="727081"/>
                  </a:lnTo>
                  <a:lnTo>
                    <a:pt x="56377" y="688631"/>
                  </a:lnTo>
                  <a:lnTo>
                    <a:pt x="36707" y="647866"/>
                  </a:lnTo>
                  <a:lnTo>
                    <a:pt x="21000" y="605020"/>
                  </a:lnTo>
                  <a:lnTo>
                    <a:pt x="9489" y="560328"/>
                  </a:lnTo>
                  <a:lnTo>
                    <a:pt x="2411" y="514025"/>
                  </a:lnTo>
                  <a:lnTo>
                    <a:pt x="0" y="466344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1310386" y="1129030"/>
            <a:ext cx="1589405" cy="423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Calibri"/>
                <a:cs typeface="Calibri"/>
              </a:rPr>
              <a:t>Amit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Kambariya.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0">
                <a:latin typeface="Calibri"/>
                <a:cs typeface="Calibri"/>
              </a:rPr>
              <a:t>Managing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Director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10788" y="1143508"/>
            <a:ext cx="69875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founder </a:t>
            </a:r>
            <a:r>
              <a:rPr dirty="0" sz="1200" spc="-5">
                <a:latin typeface="Calibri"/>
                <a:cs typeface="Calibri"/>
              </a:rPr>
              <a:t>of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Opera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Energy,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decade-plus 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entre-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perineurial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experience</a:t>
            </a:r>
            <a:r>
              <a:rPr dirty="0" sz="1200">
                <a:latin typeface="Calibri"/>
                <a:cs typeface="Calibri"/>
              </a:rPr>
              <a:t> in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renewable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energy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sector. 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Holds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Bachelor's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 Computer Application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PGDCA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from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Saurashtra</a:t>
            </a:r>
            <a:r>
              <a:rPr dirty="0" sz="1200" spc="-15">
                <a:latin typeface="Calibri"/>
                <a:cs typeface="Calibri"/>
              </a:rPr>
              <a:t> University.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10386" y="2125725"/>
            <a:ext cx="1577975" cy="423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Calibri"/>
                <a:cs typeface="Calibri"/>
              </a:rPr>
              <a:t>Manimaran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Krishnan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latin typeface="Calibri"/>
                <a:cs typeface="Calibri"/>
              </a:rPr>
              <a:t>Head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–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5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10386" y="3122422"/>
            <a:ext cx="1160780" cy="423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Jayesh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Sanjava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latin typeface="Calibri"/>
                <a:cs typeface="Calibri"/>
              </a:rPr>
              <a:t>Associate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Director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10386" y="4119117"/>
            <a:ext cx="1409700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Calibri"/>
                <a:cs typeface="Calibri"/>
              </a:rPr>
              <a:t>Dilip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Vasra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00">
                <a:latin typeface="Calibri"/>
                <a:cs typeface="Calibri"/>
              </a:rPr>
              <a:t>Head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Corporate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Finance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0386" y="5100320"/>
            <a:ext cx="1111250" cy="423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Calibri"/>
                <a:cs typeface="Calibri"/>
              </a:rPr>
              <a:t>Raja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Rajeswari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5">
                <a:latin typeface="Calibri"/>
                <a:cs typeface="Calibri"/>
              </a:rPr>
              <a:t>Legal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Advisor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02003" y="5981191"/>
            <a:ext cx="1443990" cy="637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latin typeface="Calibri"/>
                <a:cs typeface="Calibri"/>
              </a:rPr>
              <a:t>Dr.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Karunamoorthy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Neethimani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latin typeface="Calibri"/>
                <a:cs typeface="Calibri"/>
              </a:rPr>
              <a:t>Advisor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46347" y="2027682"/>
            <a:ext cx="72021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Has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16+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years </a:t>
            </a:r>
            <a:r>
              <a:rPr dirty="0" sz="1200" spc="-5">
                <a:latin typeface="Calibri"/>
                <a:cs typeface="Calibri"/>
              </a:rPr>
              <a:t>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experience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 the </a:t>
            </a:r>
            <a:r>
              <a:rPr dirty="0" sz="1200" spc="-5">
                <a:latin typeface="Calibri"/>
                <a:cs typeface="Calibri"/>
              </a:rPr>
              <a:t>field of Business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Strategic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Planning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Asset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Management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renewable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energy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sector.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Had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previously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worked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Vestas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India, </a:t>
            </a:r>
            <a:r>
              <a:rPr dirty="0" sz="1200" spc="-5">
                <a:latin typeface="Calibri"/>
                <a:cs typeface="Calibri"/>
              </a:rPr>
              <a:t>Mytrah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Energy</a:t>
            </a:r>
            <a:r>
              <a:rPr dirty="0" sz="1200">
                <a:latin typeface="Calibri"/>
                <a:cs typeface="Calibri"/>
              </a:rPr>
              <a:t> and </a:t>
            </a:r>
            <a:r>
              <a:rPr dirty="0" sz="1200" spc="-10">
                <a:latin typeface="Calibri"/>
                <a:cs typeface="Calibri"/>
              </a:rPr>
              <a:t>Sembcorp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Energy. </a:t>
            </a:r>
            <a:r>
              <a:rPr dirty="0" sz="1200" spc="-5">
                <a:latin typeface="Calibri"/>
                <a:cs typeface="Calibri"/>
              </a:rPr>
              <a:t>Holds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MBA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 </a:t>
            </a:r>
            <a:r>
              <a:rPr dirty="0" sz="1200" spc="-10">
                <a:latin typeface="Calibri"/>
                <a:cs typeface="Calibri"/>
              </a:rPr>
              <a:t>Project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Management</a:t>
            </a:r>
            <a:r>
              <a:rPr dirty="0" sz="1200" spc="-10">
                <a:latin typeface="Calibri"/>
                <a:cs typeface="Calibri"/>
              </a:rPr>
              <a:t> from</a:t>
            </a:r>
            <a:r>
              <a:rPr dirty="0" sz="1200" spc="-5">
                <a:latin typeface="Calibri"/>
                <a:cs typeface="Calibri"/>
              </a:rPr>
              <a:t> Alagappa </a:t>
            </a:r>
            <a:r>
              <a:rPr dirty="0" sz="1200" spc="-1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46347" y="3080511"/>
            <a:ext cx="69494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Has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10+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years</a:t>
            </a:r>
            <a:r>
              <a:rPr dirty="0" sz="1200" spc="-5">
                <a:latin typeface="Calibri"/>
                <a:cs typeface="Calibri"/>
              </a:rPr>
              <a:t> 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experience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field of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operations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projects</a:t>
            </a:r>
            <a:r>
              <a:rPr dirty="0" sz="1200">
                <a:latin typeface="Calibri"/>
                <a:cs typeface="Calibri"/>
              </a:rPr>
              <a:t> 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renewable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energy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sector.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Had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previously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worked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Enercon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India, </a:t>
            </a:r>
            <a:r>
              <a:rPr dirty="0" sz="1200" spc="-5">
                <a:latin typeface="Calibri"/>
                <a:cs typeface="Calibri"/>
              </a:rPr>
              <a:t>Mytrah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Energy,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Renewable Energy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Holds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Master </a:t>
            </a:r>
            <a:r>
              <a:rPr dirty="0" sz="1200" spc="-10">
                <a:latin typeface="Calibri"/>
                <a:cs typeface="Calibri"/>
              </a:rPr>
              <a:t>degree</a:t>
            </a:r>
            <a:r>
              <a:rPr dirty="0" sz="1200">
                <a:latin typeface="Calibri"/>
                <a:cs typeface="Calibri"/>
              </a:rPr>
              <a:t> in </a:t>
            </a:r>
            <a:r>
              <a:rPr dirty="0" sz="1200" spc="-5">
                <a:latin typeface="Calibri"/>
                <a:cs typeface="Calibri"/>
              </a:rPr>
              <a:t>Master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of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Law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from 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Saurashtra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46347" y="3978147"/>
            <a:ext cx="71431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Has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extensive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experience</a:t>
            </a:r>
            <a:r>
              <a:rPr dirty="0" sz="1200">
                <a:latin typeface="Calibri"/>
                <a:cs typeface="Calibri"/>
              </a:rPr>
              <a:t> in the</a:t>
            </a:r>
            <a:r>
              <a:rPr dirty="0" sz="1200" spc="-5">
                <a:latin typeface="Calibri"/>
                <a:cs typeface="Calibri"/>
              </a:rPr>
              <a:t> field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of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risk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management,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setting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up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financial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0">
                <a:latin typeface="Calibri"/>
                <a:cs typeface="Calibri"/>
              </a:rPr>
              <a:t> controls,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Merger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Acquisition,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EPC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contracting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raising Public/Private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equity</a:t>
            </a:r>
            <a:r>
              <a:rPr dirty="0" sz="1200">
                <a:latin typeface="Calibri"/>
                <a:cs typeface="Calibri"/>
              </a:rPr>
              <a:t> and</a:t>
            </a:r>
            <a:r>
              <a:rPr dirty="0" sz="1200" spc="-10">
                <a:latin typeface="Calibri"/>
                <a:cs typeface="Calibri"/>
              </a:rPr>
              <a:t> large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project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funding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Holds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bachelor’s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degree</a:t>
            </a:r>
            <a:r>
              <a:rPr dirty="0" sz="1200">
                <a:latin typeface="Calibri"/>
                <a:cs typeface="Calibri"/>
              </a:rPr>
              <a:t> in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commerce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from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Saurashtra</a:t>
            </a:r>
            <a:r>
              <a:rPr dirty="0" sz="1200" spc="-15">
                <a:latin typeface="Calibri"/>
                <a:cs typeface="Calibri"/>
              </a:rPr>
              <a:t> University.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10788" y="4868926"/>
            <a:ext cx="73044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Has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over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25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years </a:t>
            </a:r>
            <a:r>
              <a:rPr dirty="0" sz="1200" spc="-5">
                <a:latin typeface="Calibri"/>
                <a:cs typeface="Calibri"/>
              </a:rPr>
              <a:t>of legal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expertise</a:t>
            </a:r>
            <a:r>
              <a:rPr dirty="0" sz="1200">
                <a:latin typeface="Calibri"/>
                <a:cs typeface="Calibri"/>
              </a:rPr>
              <a:t> and </a:t>
            </a:r>
            <a:r>
              <a:rPr dirty="0" sz="1200" spc="-5">
                <a:latin typeface="Calibri"/>
                <a:cs typeface="Calibri"/>
              </a:rPr>
              <a:t>has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been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attorney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since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1997.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advises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businesses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on legal </a:t>
            </a:r>
            <a:r>
              <a:rPr dirty="0" sz="1200">
                <a:latin typeface="Calibri"/>
                <a:cs typeface="Calibri"/>
              </a:rPr>
              <a:t>risk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minimization, regulatory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framework,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statutory</a:t>
            </a:r>
            <a:r>
              <a:rPr dirty="0" sz="1200" spc="-5">
                <a:latin typeface="Calibri"/>
                <a:cs typeface="Calibri"/>
              </a:rPr>
              <a:t> compliance.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She has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extensive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experience</a:t>
            </a:r>
            <a:r>
              <a:rPr dirty="0" sz="1200">
                <a:latin typeface="Calibri"/>
                <a:cs typeface="Calibri"/>
              </a:rPr>
              <a:t> 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litigation across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India, </a:t>
            </a:r>
            <a:r>
              <a:rPr dirty="0" sz="1200" spc="-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including in the </a:t>
            </a:r>
            <a:r>
              <a:rPr dirty="0" sz="1200" spc="-5">
                <a:latin typeface="Calibri"/>
                <a:cs typeface="Calibri"/>
              </a:rPr>
              <a:t>Supreme Court,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APTEL, </a:t>
            </a:r>
            <a:r>
              <a:rPr dirty="0" sz="1200">
                <a:latin typeface="Calibri"/>
                <a:cs typeface="Calibri"/>
              </a:rPr>
              <a:t>the Electricity </a:t>
            </a:r>
            <a:r>
              <a:rPr dirty="0" sz="1200" spc="-10">
                <a:latin typeface="Calibri"/>
                <a:cs typeface="Calibri"/>
              </a:rPr>
              <a:t>Regulatory </a:t>
            </a:r>
            <a:r>
              <a:rPr dirty="0" sz="1200" spc="-5">
                <a:latin typeface="Calibri"/>
                <a:cs typeface="Calibri"/>
              </a:rPr>
              <a:t>Commission, </a:t>
            </a:r>
            <a:r>
              <a:rPr dirty="0" sz="1200">
                <a:latin typeface="Calibri"/>
                <a:cs typeface="Calibri"/>
              </a:rPr>
              <a:t>and </a:t>
            </a:r>
            <a:r>
              <a:rPr dirty="0" sz="1200" spc="-5">
                <a:latin typeface="Calibri"/>
                <a:cs typeface="Calibri"/>
              </a:rPr>
              <a:t>other high courts </a:t>
            </a:r>
            <a:r>
              <a:rPr dirty="0" sz="1200">
                <a:latin typeface="Calibri"/>
                <a:cs typeface="Calibri"/>
              </a:rPr>
              <a:t>and </a:t>
            </a:r>
            <a:r>
              <a:rPr dirty="0" sz="1200" spc="-10">
                <a:latin typeface="Calibri"/>
                <a:cs typeface="Calibri"/>
              </a:rPr>
              <a:t>power </a:t>
            </a:r>
            <a:r>
              <a:rPr dirty="0" sz="1200" spc="-5">
                <a:latin typeface="Calibri"/>
                <a:cs typeface="Calibri"/>
              </a:rPr>
              <a:t> regulatory</a:t>
            </a:r>
            <a:r>
              <a:rPr dirty="0" sz="1200" spc="-10">
                <a:latin typeface="Calibri"/>
                <a:cs typeface="Calibri"/>
              </a:rPr>
              <a:t> forums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10788" y="5939790"/>
            <a:ext cx="71767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Has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25+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years</a:t>
            </a:r>
            <a:r>
              <a:rPr dirty="0" sz="1200" spc="-5">
                <a:latin typeface="Calibri"/>
                <a:cs typeface="Calibri"/>
              </a:rPr>
              <a:t> 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experience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field of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Business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Project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Management, </a:t>
            </a:r>
            <a:r>
              <a:rPr dirty="0" sz="1200" spc="-10">
                <a:latin typeface="Calibri"/>
                <a:cs typeface="Calibri"/>
              </a:rPr>
              <a:t>Strategic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Planning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Asset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Management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renewable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energy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sector.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Had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previously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worked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Vestas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India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 </a:t>
            </a:r>
            <a:r>
              <a:rPr dirty="0" sz="1200" spc="-10">
                <a:latin typeface="Calibri"/>
                <a:cs typeface="Calibri"/>
              </a:rPr>
              <a:t>Powerica.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Holds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PhD 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Wind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energy</a:t>
            </a:r>
            <a:r>
              <a:rPr dirty="0" sz="1200" spc="-10">
                <a:latin typeface="Calibri"/>
                <a:cs typeface="Calibri"/>
              </a:rPr>
              <a:t> from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Paramount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California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693914" y="1255013"/>
              <a:ext cx="3286760" cy="414655"/>
            </a:xfrm>
            <a:custGeom>
              <a:avLst/>
              <a:gdLst/>
              <a:ahLst/>
              <a:cxnLst/>
              <a:rect l="l" t="t" r="r" b="b"/>
              <a:pathLst>
                <a:path w="3286759" h="414655">
                  <a:moveTo>
                    <a:pt x="3286505" y="0"/>
                  </a:moveTo>
                  <a:lnTo>
                    <a:pt x="69087" y="0"/>
                  </a:lnTo>
                  <a:lnTo>
                    <a:pt x="42219" y="5437"/>
                  </a:lnTo>
                  <a:lnTo>
                    <a:pt x="20256" y="20256"/>
                  </a:lnTo>
                  <a:lnTo>
                    <a:pt x="5437" y="42219"/>
                  </a:lnTo>
                  <a:lnTo>
                    <a:pt x="0" y="69087"/>
                  </a:lnTo>
                  <a:lnTo>
                    <a:pt x="0" y="414527"/>
                  </a:lnTo>
                  <a:lnTo>
                    <a:pt x="3217417" y="414527"/>
                  </a:lnTo>
                  <a:lnTo>
                    <a:pt x="3244286" y="409090"/>
                  </a:lnTo>
                  <a:lnTo>
                    <a:pt x="3266249" y="394271"/>
                  </a:lnTo>
                  <a:lnTo>
                    <a:pt x="3281068" y="372308"/>
                  </a:lnTo>
                  <a:lnTo>
                    <a:pt x="3286505" y="345439"/>
                  </a:lnTo>
                  <a:lnTo>
                    <a:pt x="328650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7898"/>
              <a:ext cx="12191999" cy="14185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9502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70" y="0"/>
              <a:ext cx="5871210" cy="11262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9608" y="113537"/>
            <a:ext cx="51904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4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4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Glance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1523" y="1047114"/>
            <a:ext cx="4547870" cy="2385695"/>
            <a:chOff x="501523" y="1047114"/>
            <a:chExt cx="4547870" cy="2385695"/>
          </a:xfrm>
        </p:grpSpPr>
        <p:sp>
          <p:nvSpPr>
            <p:cNvPr id="10" name="object 10"/>
            <p:cNvSpPr/>
            <p:nvPr/>
          </p:nvSpPr>
          <p:spPr>
            <a:xfrm>
              <a:off x="2401443" y="2241422"/>
              <a:ext cx="943610" cy="0"/>
            </a:xfrm>
            <a:custGeom>
              <a:avLst/>
              <a:gdLst/>
              <a:ahLst/>
              <a:cxnLst/>
              <a:rect l="l" t="t" r="r" b="b"/>
              <a:pathLst>
                <a:path w="943610" h="0">
                  <a:moveTo>
                    <a:pt x="0" y="0"/>
                  </a:moveTo>
                  <a:lnTo>
                    <a:pt x="943229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873" y="1053464"/>
              <a:ext cx="2372868" cy="23728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7873" y="1053464"/>
              <a:ext cx="2372995" cy="2372995"/>
            </a:xfrm>
            <a:custGeom>
              <a:avLst/>
              <a:gdLst/>
              <a:ahLst/>
              <a:cxnLst/>
              <a:rect l="l" t="t" r="r" b="b"/>
              <a:pathLst>
                <a:path w="2372995" h="2372995">
                  <a:moveTo>
                    <a:pt x="0" y="1186434"/>
                  </a:moveTo>
                  <a:lnTo>
                    <a:pt x="942" y="1138720"/>
                  </a:lnTo>
                  <a:lnTo>
                    <a:pt x="3744" y="1091484"/>
                  </a:lnTo>
                  <a:lnTo>
                    <a:pt x="8372" y="1044761"/>
                  </a:lnTo>
                  <a:lnTo>
                    <a:pt x="14789" y="998587"/>
                  </a:lnTo>
                  <a:lnTo>
                    <a:pt x="22961" y="952998"/>
                  </a:lnTo>
                  <a:lnTo>
                    <a:pt x="32851" y="908028"/>
                  </a:lnTo>
                  <a:lnTo>
                    <a:pt x="44425" y="863713"/>
                  </a:lnTo>
                  <a:lnTo>
                    <a:pt x="57646" y="820089"/>
                  </a:lnTo>
                  <a:lnTo>
                    <a:pt x="72480" y="777191"/>
                  </a:lnTo>
                  <a:lnTo>
                    <a:pt x="88891" y="735055"/>
                  </a:lnTo>
                  <a:lnTo>
                    <a:pt x="106844" y="693715"/>
                  </a:lnTo>
                  <a:lnTo>
                    <a:pt x="126302" y="653208"/>
                  </a:lnTo>
                  <a:lnTo>
                    <a:pt x="147231" y="613569"/>
                  </a:lnTo>
                  <a:lnTo>
                    <a:pt x="169596" y="574833"/>
                  </a:lnTo>
                  <a:lnTo>
                    <a:pt x="193360" y="537036"/>
                  </a:lnTo>
                  <a:lnTo>
                    <a:pt x="218489" y="500214"/>
                  </a:lnTo>
                  <a:lnTo>
                    <a:pt x="244946" y="464401"/>
                  </a:lnTo>
                  <a:lnTo>
                    <a:pt x="272697" y="429633"/>
                  </a:lnTo>
                  <a:lnTo>
                    <a:pt x="301706" y="395946"/>
                  </a:lnTo>
                  <a:lnTo>
                    <a:pt x="331937" y="363375"/>
                  </a:lnTo>
                  <a:lnTo>
                    <a:pt x="363355" y="331956"/>
                  </a:lnTo>
                  <a:lnTo>
                    <a:pt x="395926" y="301723"/>
                  </a:lnTo>
                  <a:lnTo>
                    <a:pt x="429612" y="272713"/>
                  </a:lnTo>
                  <a:lnTo>
                    <a:pt x="464379" y="244961"/>
                  </a:lnTo>
                  <a:lnTo>
                    <a:pt x="500192" y="218503"/>
                  </a:lnTo>
                  <a:lnTo>
                    <a:pt x="537014" y="193373"/>
                  </a:lnTo>
                  <a:lnTo>
                    <a:pt x="574811" y="169608"/>
                  </a:lnTo>
                  <a:lnTo>
                    <a:pt x="613546" y="147242"/>
                  </a:lnTo>
                  <a:lnTo>
                    <a:pt x="653186" y="126311"/>
                  </a:lnTo>
                  <a:lnTo>
                    <a:pt x="693693" y="106852"/>
                  </a:lnTo>
                  <a:lnTo>
                    <a:pt x="735033" y="88898"/>
                  </a:lnTo>
                  <a:lnTo>
                    <a:pt x="777171" y="72486"/>
                  </a:lnTo>
                  <a:lnTo>
                    <a:pt x="820070" y="57651"/>
                  </a:lnTo>
                  <a:lnTo>
                    <a:pt x="863695" y="44428"/>
                  </a:lnTo>
                  <a:lnTo>
                    <a:pt x="908012" y="32854"/>
                  </a:lnTo>
                  <a:lnTo>
                    <a:pt x="952983" y="22963"/>
                  </a:lnTo>
                  <a:lnTo>
                    <a:pt x="998575" y="14791"/>
                  </a:lnTo>
                  <a:lnTo>
                    <a:pt x="1044752" y="8373"/>
                  </a:lnTo>
                  <a:lnTo>
                    <a:pt x="1091477" y="3745"/>
                  </a:lnTo>
                  <a:lnTo>
                    <a:pt x="1138716" y="942"/>
                  </a:lnTo>
                  <a:lnTo>
                    <a:pt x="1186433" y="0"/>
                  </a:lnTo>
                  <a:lnTo>
                    <a:pt x="1234147" y="942"/>
                  </a:lnTo>
                  <a:lnTo>
                    <a:pt x="1281383" y="3745"/>
                  </a:lnTo>
                  <a:lnTo>
                    <a:pt x="1328106" y="8373"/>
                  </a:lnTo>
                  <a:lnTo>
                    <a:pt x="1374280" y="14791"/>
                  </a:lnTo>
                  <a:lnTo>
                    <a:pt x="1419869" y="22963"/>
                  </a:lnTo>
                  <a:lnTo>
                    <a:pt x="1464839" y="32854"/>
                  </a:lnTo>
                  <a:lnTo>
                    <a:pt x="1509154" y="44428"/>
                  </a:lnTo>
                  <a:lnTo>
                    <a:pt x="1552778" y="57651"/>
                  </a:lnTo>
                  <a:lnTo>
                    <a:pt x="1595676" y="72486"/>
                  </a:lnTo>
                  <a:lnTo>
                    <a:pt x="1637812" y="88898"/>
                  </a:lnTo>
                  <a:lnTo>
                    <a:pt x="1679152" y="106852"/>
                  </a:lnTo>
                  <a:lnTo>
                    <a:pt x="1719659" y="126311"/>
                  </a:lnTo>
                  <a:lnTo>
                    <a:pt x="1759298" y="147242"/>
                  </a:lnTo>
                  <a:lnTo>
                    <a:pt x="1798034" y="169608"/>
                  </a:lnTo>
                  <a:lnTo>
                    <a:pt x="1835831" y="193373"/>
                  </a:lnTo>
                  <a:lnTo>
                    <a:pt x="1872653" y="218503"/>
                  </a:lnTo>
                  <a:lnTo>
                    <a:pt x="1908466" y="244961"/>
                  </a:lnTo>
                  <a:lnTo>
                    <a:pt x="1943234" y="272713"/>
                  </a:lnTo>
                  <a:lnTo>
                    <a:pt x="1976921" y="301723"/>
                  </a:lnTo>
                  <a:lnTo>
                    <a:pt x="2009492" y="331956"/>
                  </a:lnTo>
                  <a:lnTo>
                    <a:pt x="2040911" y="363375"/>
                  </a:lnTo>
                  <a:lnTo>
                    <a:pt x="2071144" y="395946"/>
                  </a:lnTo>
                  <a:lnTo>
                    <a:pt x="2100154" y="429633"/>
                  </a:lnTo>
                  <a:lnTo>
                    <a:pt x="2127906" y="464401"/>
                  </a:lnTo>
                  <a:lnTo>
                    <a:pt x="2154364" y="500214"/>
                  </a:lnTo>
                  <a:lnTo>
                    <a:pt x="2179494" y="537036"/>
                  </a:lnTo>
                  <a:lnTo>
                    <a:pt x="2203259" y="574833"/>
                  </a:lnTo>
                  <a:lnTo>
                    <a:pt x="2225625" y="613569"/>
                  </a:lnTo>
                  <a:lnTo>
                    <a:pt x="2246556" y="653208"/>
                  </a:lnTo>
                  <a:lnTo>
                    <a:pt x="2266015" y="693715"/>
                  </a:lnTo>
                  <a:lnTo>
                    <a:pt x="2283969" y="735055"/>
                  </a:lnTo>
                  <a:lnTo>
                    <a:pt x="2300381" y="777191"/>
                  </a:lnTo>
                  <a:lnTo>
                    <a:pt x="2315216" y="820089"/>
                  </a:lnTo>
                  <a:lnTo>
                    <a:pt x="2328439" y="863713"/>
                  </a:lnTo>
                  <a:lnTo>
                    <a:pt x="2340013" y="908028"/>
                  </a:lnTo>
                  <a:lnTo>
                    <a:pt x="2349904" y="952998"/>
                  </a:lnTo>
                  <a:lnTo>
                    <a:pt x="2358076" y="998587"/>
                  </a:lnTo>
                  <a:lnTo>
                    <a:pt x="2364494" y="1044761"/>
                  </a:lnTo>
                  <a:lnTo>
                    <a:pt x="2369122" y="1091484"/>
                  </a:lnTo>
                  <a:lnTo>
                    <a:pt x="2371925" y="1138720"/>
                  </a:lnTo>
                  <a:lnTo>
                    <a:pt x="2372868" y="1186434"/>
                  </a:lnTo>
                  <a:lnTo>
                    <a:pt x="2371925" y="1234147"/>
                  </a:lnTo>
                  <a:lnTo>
                    <a:pt x="2369122" y="1281383"/>
                  </a:lnTo>
                  <a:lnTo>
                    <a:pt x="2364494" y="1328106"/>
                  </a:lnTo>
                  <a:lnTo>
                    <a:pt x="2358076" y="1374280"/>
                  </a:lnTo>
                  <a:lnTo>
                    <a:pt x="2349904" y="1419869"/>
                  </a:lnTo>
                  <a:lnTo>
                    <a:pt x="2340013" y="1464839"/>
                  </a:lnTo>
                  <a:lnTo>
                    <a:pt x="2328439" y="1509154"/>
                  </a:lnTo>
                  <a:lnTo>
                    <a:pt x="2315216" y="1552778"/>
                  </a:lnTo>
                  <a:lnTo>
                    <a:pt x="2300381" y="1595676"/>
                  </a:lnTo>
                  <a:lnTo>
                    <a:pt x="2283969" y="1637812"/>
                  </a:lnTo>
                  <a:lnTo>
                    <a:pt x="2266015" y="1679152"/>
                  </a:lnTo>
                  <a:lnTo>
                    <a:pt x="2246556" y="1719659"/>
                  </a:lnTo>
                  <a:lnTo>
                    <a:pt x="2225625" y="1759298"/>
                  </a:lnTo>
                  <a:lnTo>
                    <a:pt x="2203259" y="1798034"/>
                  </a:lnTo>
                  <a:lnTo>
                    <a:pt x="2179494" y="1835831"/>
                  </a:lnTo>
                  <a:lnTo>
                    <a:pt x="2154364" y="1872653"/>
                  </a:lnTo>
                  <a:lnTo>
                    <a:pt x="2127906" y="1908466"/>
                  </a:lnTo>
                  <a:lnTo>
                    <a:pt x="2100154" y="1943234"/>
                  </a:lnTo>
                  <a:lnTo>
                    <a:pt x="2071144" y="1976921"/>
                  </a:lnTo>
                  <a:lnTo>
                    <a:pt x="2040911" y="2009492"/>
                  </a:lnTo>
                  <a:lnTo>
                    <a:pt x="2009492" y="2040911"/>
                  </a:lnTo>
                  <a:lnTo>
                    <a:pt x="1976921" y="2071144"/>
                  </a:lnTo>
                  <a:lnTo>
                    <a:pt x="1943234" y="2100154"/>
                  </a:lnTo>
                  <a:lnTo>
                    <a:pt x="1908466" y="2127906"/>
                  </a:lnTo>
                  <a:lnTo>
                    <a:pt x="1872653" y="2154364"/>
                  </a:lnTo>
                  <a:lnTo>
                    <a:pt x="1835831" y="2179494"/>
                  </a:lnTo>
                  <a:lnTo>
                    <a:pt x="1798034" y="2203259"/>
                  </a:lnTo>
                  <a:lnTo>
                    <a:pt x="1759298" y="2225625"/>
                  </a:lnTo>
                  <a:lnTo>
                    <a:pt x="1719659" y="2246556"/>
                  </a:lnTo>
                  <a:lnTo>
                    <a:pt x="1679152" y="2266015"/>
                  </a:lnTo>
                  <a:lnTo>
                    <a:pt x="1637812" y="2283969"/>
                  </a:lnTo>
                  <a:lnTo>
                    <a:pt x="1595676" y="2300381"/>
                  </a:lnTo>
                  <a:lnTo>
                    <a:pt x="1552778" y="2315216"/>
                  </a:lnTo>
                  <a:lnTo>
                    <a:pt x="1509154" y="2328439"/>
                  </a:lnTo>
                  <a:lnTo>
                    <a:pt x="1464839" y="2340013"/>
                  </a:lnTo>
                  <a:lnTo>
                    <a:pt x="1419869" y="2349904"/>
                  </a:lnTo>
                  <a:lnTo>
                    <a:pt x="1374280" y="2358076"/>
                  </a:lnTo>
                  <a:lnTo>
                    <a:pt x="1328106" y="2364494"/>
                  </a:lnTo>
                  <a:lnTo>
                    <a:pt x="1281383" y="2369122"/>
                  </a:lnTo>
                  <a:lnTo>
                    <a:pt x="1234147" y="2371925"/>
                  </a:lnTo>
                  <a:lnTo>
                    <a:pt x="1186433" y="2372868"/>
                  </a:lnTo>
                  <a:lnTo>
                    <a:pt x="1138716" y="2371925"/>
                  </a:lnTo>
                  <a:lnTo>
                    <a:pt x="1091477" y="2369122"/>
                  </a:lnTo>
                  <a:lnTo>
                    <a:pt x="1044752" y="2364494"/>
                  </a:lnTo>
                  <a:lnTo>
                    <a:pt x="998575" y="2358076"/>
                  </a:lnTo>
                  <a:lnTo>
                    <a:pt x="952983" y="2349904"/>
                  </a:lnTo>
                  <a:lnTo>
                    <a:pt x="908012" y="2340013"/>
                  </a:lnTo>
                  <a:lnTo>
                    <a:pt x="863695" y="2328439"/>
                  </a:lnTo>
                  <a:lnTo>
                    <a:pt x="820070" y="2315216"/>
                  </a:lnTo>
                  <a:lnTo>
                    <a:pt x="777171" y="2300381"/>
                  </a:lnTo>
                  <a:lnTo>
                    <a:pt x="735033" y="2283969"/>
                  </a:lnTo>
                  <a:lnTo>
                    <a:pt x="693693" y="2266015"/>
                  </a:lnTo>
                  <a:lnTo>
                    <a:pt x="653186" y="2246556"/>
                  </a:lnTo>
                  <a:lnTo>
                    <a:pt x="613546" y="2225625"/>
                  </a:lnTo>
                  <a:lnTo>
                    <a:pt x="574811" y="2203259"/>
                  </a:lnTo>
                  <a:lnTo>
                    <a:pt x="537014" y="2179494"/>
                  </a:lnTo>
                  <a:lnTo>
                    <a:pt x="500192" y="2154364"/>
                  </a:lnTo>
                  <a:lnTo>
                    <a:pt x="464379" y="2127906"/>
                  </a:lnTo>
                  <a:lnTo>
                    <a:pt x="429612" y="2100154"/>
                  </a:lnTo>
                  <a:lnTo>
                    <a:pt x="395926" y="2071144"/>
                  </a:lnTo>
                  <a:lnTo>
                    <a:pt x="363355" y="2040911"/>
                  </a:lnTo>
                  <a:lnTo>
                    <a:pt x="331937" y="2009492"/>
                  </a:lnTo>
                  <a:lnTo>
                    <a:pt x="301706" y="1976921"/>
                  </a:lnTo>
                  <a:lnTo>
                    <a:pt x="272697" y="1943234"/>
                  </a:lnTo>
                  <a:lnTo>
                    <a:pt x="244946" y="1908466"/>
                  </a:lnTo>
                  <a:lnTo>
                    <a:pt x="218489" y="1872653"/>
                  </a:lnTo>
                  <a:lnTo>
                    <a:pt x="193360" y="1835831"/>
                  </a:lnTo>
                  <a:lnTo>
                    <a:pt x="169596" y="1798034"/>
                  </a:lnTo>
                  <a:lnTo>
                    <a:pt x="147231" y="1759298"/>
                  </a:lnTo>
                  <a:lnTo>
                    <a:pt x="126302" y="1719659"/>
                  </a:lnTo>
                  <a:lnTo>
                    <a:pt x="106844" y="1679152"/>
                  </a:lnTo>
                  <a:lnTo>
                    <a:pt x="88891" y="1637812"/>
                  </a:lnTo>
                  <a:lnTo>
                    <a:pt x="72480" y="1595676"/>
                  </a:lnTo>
                  <a:lnTo>
                    <a:pt x="57646" y="1552778"/>
                  </a:lnTo>
                  <a:lnTo>
                    <a:pt x="44425" y="1509154"/>
                  </a:lnTo>
                  <a:lnTo>
                    <a:pt x="32851" y="1464839"/>
                  </a:lnTo>
                  <a:lnTo>
                    <a:pt x="22961" y="1419869"/>
                  </a:lnTo>
                  <a:lnTo>
                    <a:pt x="14789" y="1374280"/>
                  </a:lnTo>
                  <a:lnTo>
                    <a:pt x="8372" y="1328106"/>
                  </a:lnTo>
                  <a:lnTo>
                    <a:pt x="3744" y="1281383"/>
                  </a:lnTo>
                  <a:lnTo>
                    <a:pt x="942" y="1234147"/>
                  </a:lnTo>
                  <a:lnTo>
                    <a:pt x="0" y="118643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44799" y="1437512"/>
              <a:ext cx="1697989" cy="1607820"/>
            </a:xfrm>
            <a:custGeom>
              <a:avLst/>
              <a:gdLst/>
              <a:ahLst/>
              <a:cxnLst/>
              <a:rect l="l" t="t" r="r" b="b"/>
              <a:pathLst>
                <a:path w="1697989" h="1607820">
                  <a:moveTo>
                    <a:pt x="848867" y="0"/>
                  </a:moveTo>
                  <a:lnTo>
                    <a:pt x="798996" y="1364"/>
                  </a:lnTo>
                  <a:lnTo>
                    <a:pt x="749883" y="5408"/>
                  </a:lnTo>
                  <a:lnTo>
                    <a:pt x="701607" y="12055"/>
                  </a:lnTo>
                  <a:lnTo>
                    <a:pt x="654249" y="21231"/>
                  </a:lnTo>
                  <a:lnTo>
                    <a:pt x="607888" y="32860"/>
                  </a:lnTo>
                  <a:lnTo>
                    <a:pt x="562603" y="46866"/>
                  </a:lnTo>
                  <a:lnTo>
                    <a:pt x="518475" y="63174"/>
                  </a:lnTo>
                  <a:lnTo>
                    <a:pt x="475583" y="81709"/>
                  </a:lnTo>
                  <a:lnTo>
                    <a:pt x="434007" y="102395"/>
                  </a:lnTo>
                  <a:lnTo>
                    <a:pt x="393826" y="125157"/>
                  </a:lnTo>
                  <a:lnTo>
                    <a:pt x="355120" y="149920"/>
                  </a:lnTo>
                  <a:lnTo>
                    <a:pt x="317969" y="176608"/>
                  </a:lnTo>
                  <a:lnTo>
                    <a:pt x="282452" y="205146"/>
                  </a:lnTo>
                  <a:lnTo>
                    <a:pt x="248650" y="235458"/>
                  </a:lnTo>
                  <a:lnTo>
                    <a:pt x="216641" y="267468"/>
                  </a:lnTo>
                  <a:lnTo>
                    <a:pt x="186505" y="301103"/>
                  </a:lnTo>
                  <a:lnTo>
                    <a:pt x="158323" y="336285"/>
                  </a:lnTo>
                  <a:lnTo>
                    <a:pt x="132173" y="372941"/>
                  </a:lnTo>
                  <a:lnTo>
                    <a:pt x="108135" y="410993"/>
                  </a:lnTo>
                  <a:lnTo>
                    <a:pt x="86290" y="450368"/>
                  </a:lnTo>
                  <a:lnTo>
                    <a:pt x="66716" y="490989"/>
                  </a:lnTo>
                  <a:lnTo>
                    <a:pt x="49494" y="532782"/>
                  </a:lnTo>
                  <a:lnTo>
                    <a:pt x="34702" y="575670"/>
                  </a:lnTo>
                  <a:lnTo>
                    <a:pt x="22422" y="619579"/>
                  </a:lnTo>
                  <a:lnTo>
                    <a:pt x="12732" y="664432"/>
                  </a:lnTo>
                  <a:lnTo>
                    <a:pt x="5711" y="710156"/>
                  </a:lnTo>
                  <a:lnTo>
                    <a:pt x="1441" y="756673"/>
                  </a:lnTo>
                  <a:lnTo>
                    <a:pt x="0" y="803910"/>
                  </a:lnTo>
                  <a:lnTo>
                    <a:pt x="1441" y="851146"/>
                  </a:lnTo>
                  <a:lnTo>
                    <a:pt x="5711" y="897663"/>
                  </a:lnTo>
                  <a:lnTo>
                    <a:pt x="12732" y="943387"/>
                  </a:lnTo>
                  <a:lnTo>
                    <a:pt x="22422" y="988240"/>
                  </a:lnTo>
                  <a:lnTo>
                    <a:pt x="34702" y="1032149"/>
                  </a:lnTo>
                  <a:lnTo>
                    <a:pt x="49494" y="1075037"/>
                  </a:lnTo>
                  <a:lnTo>
                    <a:pt x="66716" y="1116830"/>
                  </a:lnTo>
                  <a:lnTo>
                    <a:pt x="86290" y="1157451"/>
                  </a:lnTo>
                  <a:lnTo>
                    <a:pt x="108135" y="1196826"/>
                  </a:lnTo>
                  <a:lnTo>
                    <a:pt x="132173" y="1234878"/>
                  </a:lnTo>
                  <a:lnTo>
                    <a:pt x="158323" y="1271534"/>
                  </a:lnTo>
                  <a:lnTo>
                    <a:pt x="186505" y="1306716"/>
                  </a:lnTo>
                  <a:lnTo>
                    <a:pt x="216641" y="1340351"/>
                  </a:lnTo>
                  <a:lnTo>
                    <a:pt x="248650" y="1372362"/>
                  </a:lnTo>
                  <a:lnTo>
                    <a:pt x="282452" y="1402673"/>
                  </a:lnTo>
                  <a:lnTo>
                    <a:pt x="317969" y="1431211"/>
                  </a:lnTo>
                  <a:lnTo>
                    <a:pt x="355120" y="1457899"/>
                  </a:lnTo>
                  <a:lnTo>
                    <a:pt x="393826" y="1482662"/>
                  </a:lnTo>
                  <a:lnTo>
                    <a:pt x="434007" y="1505424"/>
                  </a:lnTo>
                  <a:lnTo>
                    <a:pt x="475583" y="1526110"/>
                  </a:lnTo>
                  <a:lnTo>
                    <a:pt x="518475" y="1544645"/>
                  </a:lnTo>
                  <a:lnTo>
                    <a:pt x="562603" y="1560953"/>
                  </a:lnTo>
                  <a:lnTo>
                    <a:pt x="607888" y="1574959"/>
                  </a:lnTo>
                  <a:lnTo>
                    <a:pt x="654249" y="1586588"/>
                  </a:lnTo>
                  <a:lnTo>
                    <a:pt x="701607" y="1595764"/>
                  </a:lnTo>
                  <a:lnTo>
                    <a:pt x="749883" y="1602411"/>
                  </a:lnTo>
                  <a:lnTo>
                    <a:pt x="798996" y="1606455"/>
                  </a:lnTo>
                  <a:lnTo>
                    <a:pt x="848867" y="1607820"/>
                  </a:lnTo>
                  <a:lnTo>
                    <a:pt x="898739" y="1606455"/>
                  </a:lnTo>
                  <a:lnTo>
                    <a:pt x="947852" y="1602411"/>
                  </a:lnTo>
                  <a:lnTo>
                    <a:pt x="996128" y="1595764"/>
                  </a:lnTo>
                  <a:lnTo>
                    <a:pt x="1043486" y="1586588"/>
                  </a:lnTo>
                  <a:lnTo>
                    <a:pt x="1089847" y="1574959"/>
                  </a:lnTo>
                  <a:lnTo>
                    <a:pt x="1135132" y="1560953"/>
                  </a:lnTo>
                  <a:lnTo>
                    <a:pt x="1179260" y="1544645"/>
                  </a:lnTo>
                  <a:lnTo>
                    <a:pt x="1222152" y="1526110"/>
                  </a:lnTo>
                  <a:lnTo>
                    <a:pt x="1263728" y="1505424"/>
                  </a:lnTo>
                  <a:lnTo>
                    <a:pt x="1303909" y="1482662"/>
                  </a:lnTo>
                  <a:lnTo>
                    <a:pt x="1342615" y="1457899"/>
                  </a:lnTo>
                  <a:lnTo>
                    <a:pt x="1379766" y="1431211"/>
                  </a:lnTo>
                  <a:lnTo>
                    <a:pt x="1415283" y="1402673"/>
                  </a:lnTo>
                  <a:lnTo>
                    <a:pt x="1449085" y="1372362"/>
                  </a:lnTo>
                  <a:lnTo>
                    <a:pt x="1481094" y="1340351"/>
                  </a:lnTo>
                  <a:lnTo>
                    <a:pt x="1511230" y="1306716"/>
                  </a:lnTo>
                  <a:lnTo>
                    <a:pt x="1539412" y="1271534"/>
                  </a:lnTo>
                  <a:lnTo>
                    <a:pt x="1565562" y="1234878"/>
                  </a:lnTo>
                  <a:lnTo>
                    <a:pt x="1589600" y="1196826"/>
                  </a:lnTo>
                  <a:lnTo>
                    <a:pt x="1611445" y="1157451"/>
                  </a:lnTo>
                  <a:lnTo>
                    <a:pt x="1631019" y="1116830"/>
                  </a:lnTo>
                  <a:lnTo>
                    <a:pt x="1648241" y="1075037"/>
                  </a:lnTo>
                  <a:lnTo>
                    <a:pt x="1663033" y="1032149"/>
                  </a:lnTo>
                  <a:lnTo>
                    <a:pt x="1675313" y="988240"/>
                  </a:lnTo>
                  <a:lnTo>
                    <a:pt x="1685003" y="943387"/>
                  </a:lnTo>
                  <a:lnTo>
                    <a:pt x="1692024" y="897663"/>
                  </a:lnTo>
                  <a:lnTo>
                    <a:pt x="1696294" y="851146"/>
                  </a:lnTo>
                  <a:lnTo>
                    <a:pt x="1697736" y="803910"/>
                  </a:lnTo>
                  <a:lnTo>
                    <a:pt x="1696294" y="756673"/>
                  </a:lnTo>
                  <a:lnTo>
                    <a:pt x="1692024" y="710156"/>
                  </a:lnTo>
                  <a:lnTo>
                    <a:pt x="1685003" y="664432"/>
                  </a:lnTo>
                  <a:lnTo>
                    <a:pt x="1675313" y="619579"/>
                  </a:lnTo>
                  <a:lnTo>
                    <a:pt x="1663033" y="575670"/>
                  </a:lnTo>
                  <a:lnTo>
                    <a:pt x="1648241" y="532782"/>
                  </a:lnTo>
                  <a:lnTo>
                    <a:pt x="1631019" y="490989"/>
                  </a:lnTo>
                  <a:lnTo>
                    <a:pt x="1611445" y="450368"/>
                  </a:lnTo>
                  <a:lnTo>
                    <a:pt x="1589600" y="410993"/>
                  </a:lnTo>
                  <a:lnTo>
                    <a:pt x="1565562" y="372941"/>
                  </a:lnTo>
                  <a:lnTo>
                    <a:pt x="1539412" y="336285"/>
                  </a:lnTo>
                  <a:lnTo>
                    <a:pt x="1511230" y="301103"/>
                  </a:lnTo>
                  <a:lnTo>
                    <a:pt x="1481094" y="267468"/>
                  </a:lnTo>
                  <a:lnTo>
                    <a:pt x="1449085" y="235457"/>
                  </a:lnTo>
                  <a:lnTo>
                    <a:pt x="1415283" y="205146"/>
                  </a:lnTo>
                  <a:lnTo>
                    <a:pt x="1379766" y="176608"/>
                  </a:lnTo>
                  <a:lnTo>
                    <a:pt x="1342615" y="149920"/>
                  </a:lnTo>
                  <a:lnTo>
                    <a:pt x="1303909" y="125157"/>
                  </a:lnTo>
                  <a:lnTo>
                    <a:pt x="1263728" y="102395"/>
                  </a:lnTo>
                  <a:lnTo>
                    <a:pt x="1222152" y="81709"/>
                  </a:lnTo>
                  <a:lnTo>
                    <a:pt x="1179260" y="63174"/>
                  </a:lnTo>
                  <a:lnTo>
                    <a:pt x="1135132" y="46866"/>
                  </a:lnTo>
                  <a:lnTo>
                    <a:pt x="1089847" y="32860"/>
                  </a:lnTo>
                  <a:lnTo>
                    <a:pt x="1043486" y="21231"/>
                  </a:lnTo>
                  <a:lnTo>
                    <a:pt x="996128" y="12055"/>
                  </a:lnTo>
                  <a:lnTo>
                    <a:pt x="947852" y="5408"/>
                  </a:lnTo>
                  <a:lnTo>
                    <a:pt x="898739" y="1364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44799" y="1437512"/>
              <a:ext cx="1697989" cy="1607820"/>
            </a:xfrm>
            <a:custGeom>
              <a:avLst/>
              <a:gdLst/>
              <a:ahLst/>
              <a:cxnLst/>
              <a:rect l="l" t="t" r="r" b="b"/>
              <a:pathLst>
                <a:path w="1697989" h="1607820">
                  <a:moveTo>
                    <a:pt x="0" y="803910"/>
                  </a:moveTo>
                  <a:lnTo>
                    <a:pt x="1441" y="756673"/>
                  </a:lnTo>
                  <a:lnTo>
                    <a:pt x="5711" y="710156"/>
                  </a:lnTo>
                  <a:lnTo>
                    <a:pt x="12732" y="664432"/>
                  </a:lnTo>
                  <a:lnTo>
                    <a:pt x="22422" y="619579"/>
                  </a:lnTo>
                  <a:lnTo>
                    <a:pt x="34702" y="575670"/>
                  </a:lnTo>
                  <a:lnTo>
                    <a:pt x="49494" y="532782"/>
                  </a:lnTo>
                  <a:lnTo>
                    <a:pt x="66716" y="490989"/>
                  </a:lnTo>
                  <a:lnTo>
                    <a:pt x="86290" y="450368"/>
                  </a:lnTo>
                  <a:lnTo>
                    <a:pt x="108135" y="410993"/>
                  </a:lnTo>
                  <a:lnTo>
                    <a:pt x="132173" y="372941"/>
                  </a:lnTo>
                  <a:lnTo>
                    <a:pt x="158323" y="336285"/>
                  </a:lnTo>
                  <a:lnTo>
                    <a:pt x="186505" y="301103"/>
                  </a:lnTo>
                  <a:lnTo>
                    <a:pt x="216641" y="267468"/>
                  </a:lnTo>
                  <a:lnTo>
                    <a:pt x="248650" y="235458"/>
                  </a:lnTo>
                  <a:lnTo>
                    <a:pt x="282452" y="205146"/>
                  </a:lnTo>
                  <a:lnTo>
                    <a:pt x="317969" y="176608"/>
                  </a:lnTo>
                  <a:lnTo>
                    <a:pt x="355120" y="149920"/>
                  </a:lnTo>
                  <a:lnTo>
                    <a:pt x="393826" y="125157"/>
                  </a:lnTo>
                  <a:lnTo>
                    <a:pt x="434007" y="102395"/>
                  </a:lnTo>
                  <a:lnTo>
                    <a:pt x="475583" y="81709"/>
                  </a:lnTo>
                  <a:lnTo>
                    <a:pt x="518475" y="63174"/>
                  </a:lnTo>
                  <a:lnTo>
                    <a:pt x="562603" y="46866"/>
                  </a:lnTo>
                  <a:lnTo>
                    <a:pt x="607888" y="32860"/>
                  </a:lnTo>
                  <a:lnTo>
                    <a:pt x="654249" y="21231"/>
                  </a:lnTo>
                  <a:lnTo>
                    <a:pt x="701607" y="12055"/>
                  </a:lnTo>
                  <a:lnTo>
                    <a:pt x="749883" y="5408"/>
                  </a:lnTo>
                  <a:lnTo>
                    <a:pt x="798996" y="1364"/>
                  </a:lnTo>
                  <a:lnTo>
                    <a:pt x="848867" y="0"/>
                  </a:lnTo>
                  <a:lnTo>
                    <a:pt x="898739" y="1364"/>
                  </a:lnTo>
                  <a:lnTo>
                    <a:pt x="947852" y="5408"/>
                  </a:lnTo>
                  <a:lnTo>
                    <a:pt x="996128" y="12055"/>
                  </a:lnTo>
                  <a:lnTo>
                    <a:pt x="1043486" y="21231"/>
                  </a:lnTo>
                  <a:lnTo>
                    <a:pt x="1089847" y="32860"/>
                  </a:lnTo>
                  <a:lnTo>
                    <a:pt x="1135132" y="46866"/>
                  </a:lnTo>
                  <a:lnTo>
                    <a:pt x="1179260" y="63174"/>
                  </a:lnTo>
                  <a:lnTo>
                    <a:pt x="1222152" y="81709"/>
                  </a:lnTo>
                  <a:lnTo>
                    <a:pt x="1263728" y="102395"/>
                  </a:lnTo>
                  <a:lnTo>
                    <a:pt x="1303909" y="125157"/>
                  </a:lnTo>
                  <a:lnTo>
                    <a:pt x="1342615" y="149920"/>
                  </a:lnTo>
                  <a:lnTo>
                    <a:pt x="1379766" y="176608"/>
                  </a:lnTo>
                  <a:lnTo>
                    <a:pt x="1415283" y="205146"/>
                  </a:lnTo>
                  <a:lnTo>
                    <a:pt x="1449085" y="235457"/>
                  </a:lnTo>
                  <a:lnTo>
                    <a:pt x="1481094" y="267468"/>
                  </a:lnTo>
                  <a:lnTo>
                    <a:pt x="1511230" y="301103"/>
                  </a:lnTo>
                  <a:lnTo>
                    <a:pt x="1539412" y="336285"/>
                  </a:lnTo>
                  <a:lnTo>
                    <a:pt x="1565562" y="372941"/>
                  </a:lnTo>
                  <a:lnTo>
                    <a:pt x="1589600" y="410993"/>
                  </a:lnTo>
                  <a:lnTo>
                    <a:pt x="1611445" y="450368"/>
                  </a:lnTo>
                  <a:lnTo>
                    <a:pt x="1631019" y="490989"/>
                  </a:lnTo>
                  <a:lnTo>
                    <a:pt x="1648241" y="532782"/>
                  </a:lnTo>
                  <a:lnTo>
                    <a:pt x="1663033" y="575670"/>
                  </a:lnTo>
                  <a:lnTo>
                    <a:pt x="1675313" y="619579"/>
                  </a:lnTo>
                  <a:lnTo>
                    <a:pt x="1685003" y="664432"/>
                  </a:lnTo>
                  <a:lnTo>
                    <a:pt x="1692024" y="710156"/>
                  </a:lnTo>
                  <a:lnTo>
                    <a:pt x="1696294" y="756673"/>
                  </a:lnTo>
                  <a:lnTo>
                    <a:pt x="1697736" y="803910"/>
                  </a:lnTo>
                  <a:lnTo>
                    <a:pt x="1696294" y="851146"/>
                  </a:lnTo>
                  <a:lnTo>
                    <a:pt x="1692024" y="897663"/>
                  </a:lnTo>
                  <a:lnTo>
                    <a:pt x="1685003" y="943387"/>
                  </a:lnTo>
                  <a:lnTo>
                    <a:pt x="1675313" y="988240"/>
                  </a:lnTo>
                  <a:lnTo>
                    <a:pt x="1663033" y="1032149"/>
                  </a:lnTo>
                  <a:lnTo>
                    <a:pt x="1648241" y="1075037"/>
                  </a:lnTo>
                  <a:lnTo>
                    <a:pt x="1631019" y="1116830"/>
                  </a:lnTo>
                  <a:lnTo>
                    <a:pt x="1611445" y="1157451"/>
                  </a:lnTo>
                  <a:lnTo>
                    <a:pt x="1589600" y="1196826"/>
                  </a:lnTo>
                  <a:lnTo>
                    <a:pt x="1565562" y="1234878"/>
                  </a:lnTo>
                  <a:lnTo>
                    <a:pt x="1539412" y="1271534"/>
                  </a:lnTo>
                  <a:lnTo>
                    <a:pt x="1511230" y="1306716"/>
                  </a:lnTo>
                  <a:lnTo>
                    <a:pt x="1481094" y="1340351"/>
                  </a:lnTo>
                  <a:lnTo>
                    <a:pt x="1449085" y="1372362"/>
                  </a:lnTo>
                  <a:lnTo>
                    <a:pt x="1415283" y="1402673"/>
                  </a:lnTo>
                  <a:lnTo>
                    <a:pt x="1379766" y="1431211"/>
                  </a:lnTo>
                  <a:lnTo>
                    <a:pt x="1342615" y="1457899"/>
                  </a:lnTo>
                  <a:lnTo>
                    <a:pt x="1303909" y="1482662"/>
                  </a:lnTo>
                  <a:lnTo>
                    <a:pt x="1263728" y="1505424"/>
                  </a:lnTo>
                  <a:lnTo>
                    <a:pt x="1222152" y="1526110"/>
                  </a:lnTo>
                  <a:lnTo>
                    <a:pt x="1179260" y="1544645"/>
                  </a:lnTo>
                  <a:lnTo>
                    <a:pt x="1135132" y="1560953"/>
                  </a:lnTo>
                  <a:lnTo>
                    <a:pt x="1089847" y="1574959"/>
                  </a:lnTo>
                  <a:lnTo>
                    <a:pt x="1043486" y="1586588"/>
                  </a:lnTo>
                  <a:lnTo>
                    <a:pt x="996128" y="1595764"/>
                  </a:lnTo>
                  <a:lnTo>
                    <a:pt x="947852" y="1602411"/>
                  </a:lnTo>
                  <a:lnTo>
                    <a:pt x="898739" y="1606455"/>
                  </a:lnTo>
                  <a:lnTo>
                    <a:pt x="848867" y="1607820"/>
                  </a:lnTo>
                  <a:lnTo>
                    <a:pt x="798996" y="1606455"/>
                  </a:lnTo>
                  <a:lnTo>
                    <a:pt x="749883" y="1602411"/>
                  </a:lnTo>
                  <a:lnTo>
                    <a:pt x="701607" y="1595764"/>
                  </a:lnTo>
                  <a:lnTo>
                    <a:pt x="654249" y="1586588"/>
                  </a:lnTo>
                  <a:lnTo>
                    <a:pt x="607888" y="1574959"/>
                  </a:lnTo>
                  <a:lnTo>
                    <a:pt x="562603" y="1560953"/>
                  </a:lnTo>
                  <a:lnTo>
                    <a:pt x="518475" y="1544645"/>
                  </a:lnTo>
                  <a:lnTo>
                    <a:pt x="475583" y="1526110"/>
                  </a:lnTo>
                  <a:lnTo>
                    <a:pt x="434007" y="1505424"/>
                  </a:lnTo>
                  <a:lnTo>
                    <a:pt x="393826" y="1482662"/>
                  </a:lnTo>
                  <a:lnTo>
                    <a:pt x="355120" y="1457899"/>
                  </a:lnTo>
                  <a:lnTo>
                    <a:pt x="317969" y="1431211"/>
                  </a:lnTo>
                  <a:lnTo>
                    <a:pt x="282452" y="1402673"/>
                  </a:lnTo>
                  <a:lnTo>
                    <a:pt x="248650" y="1372362"/>
                  </a:lnTo>
                  <a:lnTo>
                    <a:pt x="216641" y="1340351"/>
                  </a:lnTo>
                  <a:lnTo>
                    <a:pt x="186505" y="1306716"/>
                  </a:lnTo>
                  <a:lnTo>
                    <a:pt x="158323" y="1271534"/>
                  </a:lnTo>
                  <a:lnTo>
                    <a:pt x="132173" y="1234878"/>
                  </a:lnTo>
                  <a:lnTo>
                    <a:pt x="108135" y="1196826"/>
                  </a:lnTo>
                  <a:lnTo>
                    <a:pt x="86290" y="1157451"/>
                  </a:lnTo>
                  <a:lnTo>
                    <a:pt x="66716" y="1116830"/>
                  </a:lnTo>
                  <a:lnTo>
                    <a:pt x="49494" y="1075037"/>
                  </a:lnTo>
                  <a:lnTo>
                    <a:pt x="34702" y="1032149"/>
                  </a:lnTo>
                  <a:lnTo>
                    <a:pt x="22422" y="988240"/>
                  </a:lnTo>
                  <a:lnTo>
                    <a:pt x="12732" y="943387"/>
                  </a:lnTo>
                  <a:lnTo>
                    <a:pt x="5711" y="897663"/>
                  </a:lnTo>
                  <a:lnTo>
                    <a:pt x="1441" y="851146"/>
                  </a:lnTo>
                  <a:lnTo>
                    <a:pt x="0" y="8039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610864" y="1766889"/>
            <a:ext cx="1163955" cy="77851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90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EPC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5759" y="1862531"/>
            <a:ext cx="1558290" cy="67627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260"/>
              </a:spcBef>
            </a:pPr>
            <a:r>
              <a:rPr dirty="0" sz="2000" spc="-5" b="1">
                <a:latin typeface="Calibri"/>
                <a:cs typeface="Calibri"/>
              </a:rPr>
              <a:t>Wind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1.27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GW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00" spc="-5" b="1">
                <a:latin typeface="Calibri"/>
                <a:cs typeface="Calibri"/>
              </a:rPr>
              <a:t>Solar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220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MW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8630" y="1811273"/>
            <a:ext cx="10760710" cy="4817745"/>
            <a:chOff x="468630" y="1811273"/>
            <a:chExt cx="10760710" cy="481774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790" y="4386072"/>
              <a:ext cx="2369820" cy="22425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1615" y="4418838"/>
              <a:ext cx="1892045" cy="18859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36786" y="4386072"/>
              <a:ext cx="1892046" cy="18935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9634" y="1811273"/>
              <a:ext cx="3166110" cy="1662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8630" y="3748277"/>
              <a:ext cx="3987165" cy="415290"/>
            </a:xfrm>
            <a:custGeom>
              <a:avLst/>
              <a:gdLst/>
              <a:ahLst/>
              <a:cxnLst/>
              <a:rect l="l" t="t" r="r" b="b"/>
              <a:pathLst>
                <a:path w="3987165" h="415289">
                  <a:moveTo>
                    <a:pt x="3986784" y="0"/>
                  </a:moveTo>
                  <a:lnTo>
                    <a:pt x="69215" y="0"/>
                  </a:lnTo>
                  <a:lnTo>
                    <a:pt x="42273" y="5439"/>
                  </a:lnTo>
                  <a:lnTo>
                    <a:pt x="20272" y="20272"/>
                  </a:lnTo>
                  <a:lnTo>
                    <a:pt x="5439" y="42273"/>
                  </a:lnTo>
                  <a:lnTo>
                    <a:pt x="0" y="69215"/>
                  </a:lnTo>
                  <a:lnTo>
                    <a:pt x="0" y="415290"/>
                  </a:lnTo>
                  <a:lnTo>
                    <a:pt x="3917569" y="415290"/>
                  </a:lnTo>
                  <a:lnTo>
                    <a:pt x="3944510" y="409850"/>
                  </a:lnTo>
                  <a:lnTo>
                    <a:pt x="3966511" y="395017"/>
                  </a:lnTo>
                  <a:lnTo>
                    <a:pt x="3981344" y="373016"/>
                  </a:lnTo>
                  <a:lnTo>
                    <a:pt x="3986784" y="346075"/>
                  </a:lnTo>
                  <a:lnTo>
                    <a:pt x="39867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854188" y="1280921"/>
            <a:ext cx="288798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2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100+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590" y="3729227"/>
            <a:ext cx="326136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9464" algn="l"/>
              </a:tabLst>
            </a:pPr>
            <a:r>
              <a:rPr dirty="0" sz="2300" spc="-20" b="1">
                <a:solidFill>
                  <a:srgbClr val="FFFFFF"/>
                </a:solidFill>
                <a:latin typeface="Calibri"/>
                <a:cs typeface="Calibri"/>
              </a:rPr>
              <a:t>Operates</a:t>
            </a:r>
            <a:r>
              <a:rPr dirty="0" sz="23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Calibri"/>
                <a:cs typeface="Calibri"/>
              </a:rPr>
              <a:t>across	</a:t>
            </a:r>
            <a:r>
              <a:rPr dirty="0" sz="2300" spc="-55" b="1">
                <a:solidFill>
                  <a:srgbClr val="FFFFFF"/>
                </a:solidFill>
                <a:latin typeface="Calibri"/>
                <a:cs typeface="Calibri"/>
              </a:rPr>
              <a:t>PAN</a:t>
            </a:r>
            <a:r>
              <a:rPr dirty="0" sz="23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97067" y="3709415"/>
            <a:ext cx="2832100" cy="414655"/>
          </a:xfrm>
          <a:custGeom>
            <a:avLst/>
            <a:gdLst/>
            <a:ahLst/>
            <a:cxnLst/>
            <a:rect l="l" t="t" r="r" b="b"/>
            <a:pathLst>
              <a:path w="2832100" h="414654">
                <a:moveTo>
                  <a:pt x="2831591" y="0"/>
                </a:moveTo>
                <a:lnTo>
                  <a:pt x="69087" y="0"/>
                </a:lnTo>
                <a:lnTo>
                  <a:pt x="42219" y="5437"/>
                </a:lnTo>
                <a:lnTo>
                  <a:pt x="20256" y="20256"/>
                </a:lnTo>
                <a:lnTo>
                  <a:pt x="5437" y="42219"/>
                </a:lnTo>
                <a:lnTo>
                  <a:pt x="0" y="69087"/>
                </a:lnTo>
                <a:lnTo>
                  <a:pt x="0" y="414527"/>
                </a:lnTo>
                <a:lnTo>
                  <a:pt x="2762504" y="414527"/>
                </a:lnTo>
                <a:lnTo>
                  <a:pt x="2789372" y="409090"/>
                </a:lnTo>
                <a:lnTo>
                  <a:pt x="2811335" y="394271"/>
                </a:lnTo>
                <a:lnTo>
                  <a:pt x="2826154" y="372308"/>
                </a:lnTo>
                <a:lnTo>
                  <a:pt x="2831591" y="345439"/>
                </a:lnTo>
                <a:lnTo>
                  <a:pt x="283159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708141" y="3732783"/>
            <a:ext cx="23990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OHSAS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18001</a:t>
            </a:r>
            <a:r>
              <a:rPr dirty="0" sz="20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711183" y="3709415"/>
            <a:ext cx="2832100" cy="414655"/>
          </a:xfrm>
          <a:custGeom>
            <a:avLst/>
            <a:gdLst/>
            <a:ahLst/>
            <a:cxnLst/>
            <a:rect l="l" t="t" r="r" b="b"/>
            <a:pathLst>
              <a:path w="2832100" h="414654">
                <a:moveTo>
                  <a:pt x="2831592" y="0"/>
                </a:moveTo>
                <a:lnTo>
                  <a:pt x="69088" y="0"/>
                </a:lnTo>
                <a:lnTo>
                  <a:pt x="42219" y="5437"/>
                </a:lnTo>
                <a:lnTo>
                  <a:pt x="20256" y="20256"/>
                </a:lnTo>
                <a:lnTo>
                  <a:pt x="5437" y="42219"/>
                </a:lnTo>
                <a:lnTo>
                  <a:pt x="0" y="69087"/>
                </a:lnTo>
                <a:lnTo>
                  <a:pt x="0" y="414527"/>
                </a:lnTo>
                <a:lnTo>
                  <a:pt x="2762504" y="414527"/>
                </a:lnTo>
                <a:lnTo>
                  <a:pt x="2789372" y="409090"/>
                </a:lnTo>
                <a:lnTo>
                  <a:pt x="2811335" y="394271"/>
                </a:lnTo>
                <a:lnTo>
                  <a:pt x="2826154" y="372308"/>
                </a:lnTo>
                <a:lnTo>
                  <a:pt x="2831592" y="345439"/>
                </a:lnTo>
                <a:lnTo>
                  <a:pt x="283159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920988" y="3727958"/>
            <a:ext cx="244665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IS0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9001:2015</a:t>
            </a:r>
            <a:r>
              <a:rPr dirty="0" sz="20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6335267"/>
            <a:ext cx="12192000" cy="517525"/>
            <a:chOff x="0" y="6335267"/>
            <a:chExt cx="12192000" cy="51752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335267"/>
              <a:ext cx="3982211" cy="5173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6210" y="6419849"/>
              <a:ext cx="8225790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23900"/>
              <a:ext cx="12191999" cy="14193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966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70" y="0"/>
              <a:ext cx="3926586" cy="11262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608" y="113537"/>
            <a:ext cx="32454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45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dirty="0" sz="4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9456" y="1350263"/>
            <a:ext cx="11680190" cy="4516755"/>
            <a:chOff x="219456" y="1350263"/>
            <a:chExt cx="11680190" cy="4516755"/>
          </a:xfrm>
        </p:grpSpPr>
        <p:sp>
          <p:nvSpPr>
            <p:cNvPr id="9" name="object 9"/>
            <p:cNvSpPr/>
            <p:nvPr/>
          </p:nvSpPr>
          <p:spPr>
            <a:xfrm>
              <a:off x="219456" y="3403853"/>
              <a:ext cx="11680190" cy="371475"/>
            </a:xfrm>
            <a:custGeom>
              <a:avLst/>
              <a:gdLst/>
              <a:ahLst/>
              <a:cxnLst/>
              <a:rect l="l" t="t" r="r" b="b"/>
              <a:pathLst>
                <a:path w="11680190" h="371475">
                  <a:moveTo>
                    <a:pt x="11679936" y="0"/>
                  </a:moveTo>
                  <a:lnTo>
                    <a:pt x="0" y="0"/>
                  </a:lnTo>
                  <a:lnTo>
                    <a:pt x="0" y="371094"/>
                  </a:lnTo>
                  <a:lnTo>
                    <a:pt x="11679936" y="371094"/>
                  </a:lnTo>
                  <a:lnTo>
                    <a:pt x="116799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0995" y="3594734"/>
              <a:ext cx="11296015" cy="0"/>
            </a:xfrm>
            <a:custGeom>
              <a:avLst/>
              <a:gdLst/>
              <a:ahLst/>
              <a:cxnLst/>
              <a:rect l="l" t="t" r="r" b="b"/>
              <a:pathLst>
                <a:path w="11296015" h="0">
                  <a:moveTo>
                    <a:pt x="0" y="0"/>
                  </a:moveTo>
                  <a:lnTo>
                    <a:pt x="11296015" y="0"/>
                  </a:lnTo>
                </a:path>
              </a:pathLst>
            </a:custGeom>
            <a:ln w="57150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0191" y="1354073"/>
              <a:ext cx="1514094" cy="22235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7976" y="1350263"/>
              <a:ext cx="1503426" cy="21610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5549" y="1423415"/>
              <a:ext cx="1514855" cy="2039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760" y="1505711"/>
              <a:ext cx="1482852" cy="20208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0599" y="3656837"/>
              <a:ext cx="1482852" cy="20208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2758" y="3706368"/>
              <a:ext cx="1514856" cy="20398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5594" y="3643121"/>
              <a:ext cx="1514856" cy="222351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84402" y="1889251"/>
            <a:ext cx="492125" cy="720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dirty="0" sz="1500" spc="-60">
                <a:solidFill>
                  <a:srgbClr val="FFFFFF"/>
                </a:solidFill>
                <a:latin typeface="Lucida Sans Unicode"/>
                <a:cs typeface="Lucida Sans Unicode"/>
              </a:rPr>
              <a:t>2012</a:t>
            </a:r>
            <a:endParaRPr sz="1500">
              <a:latin typeface="Lucida Sans Unicode"/>
              <a:cs typeface="Lucida Sans Unicode"/>
            </a:endParaRPr>
          </a:p>
          <a:p>
            <a:pPr marL="12700" marR="5080" indent="122555">
              <a:lnSpc>
                <a:spcPct val="101000"/>
              </a:lnSpc>
              <a:spcBef>
                <a:spcPts val="5"/>
              </a:spcBef>
            </a:pPr>
            <a:r>
              <a:rPr dirty="0" sz="1500" spc="60">
                <a:solidFill>
                  <a:srgbClr val="FFFFFF"/>
                </a:solidFill>
                <a:latin typeface="Lucida Sans Unicode"/>
                <a:cs typeface="Lucida Sans Unicode"/>
              </a:rPr>
              <a:t>to </a:t>
            </a:r>
            <a:r>
              <a:rPr dirty="0" sz="15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5">
                <a:solidFill>
                  <a:srgbClr val="FFFFFF"/>
                </a:solidFill>
                <a:latin typeface="Lucida Sans Unicode"/>
                <a:cs typeface="Lucida Sans Unicode"/>
              </a:rPr>
              <a:t>2016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9146" y="2086610"/>
            <a:ext cx="48895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2018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3073" y="2051304"/>
            <a:ext cx="53403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60">
                <a:solidFill>
                  <a:srgbClr val="FFFFFF"/>
                </a:solidFill>
                <a:latin typeface="Lucida Sans Unicode"/>
                <a:cs typeface="Lucida Sans Unicode"/>
              </a:rPr>
              <a:t>202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4732" y="4854447"/>
            <a:ext cx="473709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70">
                <a:solidFill>
                  <a:srgbClr val="FFFFFF"/>
                </a:solidFill>
                <a:latin typeface="Lucida Sans Unicode"/>
                <a:cs typeface="Lucida Sans Unicode"/>
              </a:rPr>
              <a:t>2017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35396" y="4848859"/>
            <a:ext cx="48895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2019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1290" y="4786121"/>
            <a:ext cx="48768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60">
                <a:solidFill>
                  <a:srgbClr val="FFFFFF"/>
                </a:solidFill>
                <a:latin typeface="Lucida Sans Unicode"/>
                <a:cs typeface="Lucida Sans Unicode"/>
              </a:rPr>
              <a:t>20</a:t>
            </a:r>
            <a:r>
              <a:rPr dirty="0" sz="1500" spc="-65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4669" y="3987291"/>
            <a:ext cx="1504315" cy="4273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66065" marR="5080" indent="-254000">
              <a:lnSpc>
                <a:spcPct val="102699"/>
              </a:lnSpc>
              <a:spcBef>
                <a:spcPts val="60"/>
              </a:spcBef>
            </a:pPr>
            <a:r>
              <a:rPr dirty="0" sz="1300" spc="45">
                <a:latin typeface="Lucida Sans Unicode"/>
                <a:cs typeface="Lucida Sans Unicode"/>
              </a:rPr>
              <a:t>Complet</a:t>
            </a:r>
            <a:r>
              <a:rPr dirty="0" sz="1300" spc="55">
                <a:latin typeface="Lucida Sans Unicode"/>
                <a:cs typeface="Lucida Sans Unicode"/>
              </a:rPr>
              <a:t>e</a:t>
            </a:r>
            <a:r>
              <a:rPr dirty="0" sz="1300">
                <a:latin typeface="Lucida Sans Unicode"/>
                <a:cs typeface="Lucida Sans Unicode"/>
              </a:rPr>
              <a:t>d</a:t>
            </a:r>
            <a:r>
              <a:rPr dirty="0" sz="1300" spc="-20">
                <a:latin typeface="Lucida Sans Unicode"/>
                <a:cs typeface="Lucida Sans Unicode"/>
              </a:rPr>
              <a:t> </a:t>
            </a:r>
            <a:r>
              <a:rPr dirty="0" sz="1300" spc="-80">
                <a:latin typeface="Lucida Sans Unicode"/>
                <a:cs typeface="Lucida Sans Unicode"/>
              </a:rPr>
              <a:t>1</a:t>
            </a:r>
            <a:r>
              <a:rPr dirty="0" sz="1300">
                <a:latin typeface="Lucida Sans Unicode"/>
                <a:cs typeface="Lucida Sans Unicode"/>
              </a:rPr>
              <a:t>8</a:t>
            </a:r>
            <a:r>
              <a:rPr dirty="0" sz="1300" spc="-145">
                <a:latin typeface="Lucida Sans Unicode"/>
                <a:cs typeface="Lucida Sans Unicode"/>
              </a:rPr>
              <a:t> </a:t>
            </a:r>
            <a:r>
              <a:rPr dirty="0" sz="1300" spc="-80">
                <a:latin typeface="Lucida Sans Unicode"/>
                <a:cs typeface="Lucida Sans Unicode"/>
              </a:rPr>
              <a:t>M</a:t>
            </a:r>
            <a:r>
              <a:rPr dirty="0" sz="1300">
                <a:latin typeface="Lucida Sans Unicode"/>
                <a:cs typeface="Lucida Sans Unicode"/>
              </a:rPr>
              <a:t>W  </a:t>
            </a:r>
            <a:r>
              <a:rPr dirty="0" sz="1300" spc="-80">
                <a:latin typeface="Lucida Sans Unicode"/>
                <a:cs typeface="Lucida Sans Unicode"/>
              </a:rPr>
              <a:t>Win</a:t>
            </a:r>
            <a:r>
              <a:rPr dirty="0" sz="1300">
                <a:latin typeface="Lucida Sans Unicode"/>
                <a:cs typeface="Lucida Sans Unicode"/>
              </a:rPr>
              <a:t>d</a:t>
            </a:r>
            <a:r>
              <a:rPr dirty="0" sz="1300" spc="-145">
                <a:latin typeface="Lucida Sans Unicode"/>
                <a:cs typeface="Lucida Sans Unicode"/>
              </a:rPr>
              <a:t> </a:t>
            </a:r>
            <a:r>
              <a:rPr dirty="0" sz="1300" spc="10">
                <a:latin typeface="Lucida Sans Unicode"/>
                <a:cs typeface="Lucida Sans Unicode"/>
              </a:rPr>
              <a:t>Pr</a:t>
            </a:r>
            <a:r>
              <a:rPr dirty="0" sz="1300" spc="5">
                <a:latin typeface="Lucida Sans Unicode"/>
                <a:cs typeface="Lucida Sans Unicode"/>
              </a:rPr>
              <a:t>o</a:t>
            </a:r>
            <a:r>
              <a:rPr dirty="0" sz="1300" spc="10">
                <a:latin typeface="Lucida Sans Unicode"/>
                <a:cs typeface="Lucida Sans Unicode"/>
              </a:rPr>
              <a:t>je</a:t>
            </a:r>
            <a:r>
              <a:rPr dirty="0" sz="1300" spc="15">
                <a:latin typeface="Lucida Sans Unicode"/>
                <a:cs typeface="Lucida Sans Unicode"/>
              </a:rPr>
              <a:t>c</a:t>
            </a:r>
            <a:r>
              <a:rPr dirty="0" sz="1300">
                <a:latin typeface="Lucida Sans Unicode"/>
                <a:cs typeface="Lucida Sans Unicode"/>
              </a:rPr>
              <a:t>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05605" y="3939540"/>
            <a:ext cx="1440815" cy="4229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6695">
              <a:lnSpc>
                <a:spcPct val="100000"/>
              </a:lnSpc>
              <a:spcBef>
                <a:spcPts val="100"/>
              </a:spcBef>
            </a:pPr>
            <a:r>
              <a:rPr dirty="0" sz="1300" spc="20">
                <a:latin typeface="Lucida Sans Unicode"/>
                <a:cs typeface="Lucida Sans Unicode"/>
              </a:rPr>
              <a:t>Completed</a:t>
            </a:r>
            <a:r>
              <a:rPr dirty="0" sz="1300" spc="60">
                <a:latin typeface="Lucida Sans Unicode"/>
                <a:cs typeface="Lucida Sans Unicode"/>
              </a:rPr>
              <a:t> </a:t>
            </a:r>
            <a:r>
              <a:rPr dirty="0" sz="1300" spc="40">
                <a:latin typeface="Lucida Sans Unicode"/>
                <a:cs typeface="Lucida Sans Unicode"/>
              </a:rPr>
              <a:t>50 </a:t>
            </a:r>
            <a:r>
              <a:rPr dirty="0" sz="1300" spc="-395">
                <a:latin typeface="Lucida Sans Unicode"/>
                <a:cs typeface="Lucida Sans Unicode"/>
              </a:rPr>
              <a:t> </a:t>
            </a:r>
            <a:r>
              <a:rPr dirty="0" sz="1300" spc="20">
                <a:latin typeface="Lucida Sans Unicode"/>
                <a:cs typeface="Lucida Sans Unicode"/>
              </a:rPr>
              <a:t>MW</a:t>
            </a:r>
            <a:r>
              <a:rPr dirty="0" sz="1300" spc="50">
                <a:latin typeface="Lucida Sans Unicode"/>
                <a:cs typeface="Lucida Sans Unicode"/>
              </a:rPr>
              <a:t> </a:t>
            </a:r>
            <a:r>
              <a:rPr dirty="0" sz="1300" spc="30">
                <a:latin typeface="Lucida Sans Unicode"/>
                <a:cs typeface="Lucida Sans Unicode"/>
              </a:rPr>
              <a:t>Wind</a:t>
            </a:r>
            <a:r>
              <a:rPr dirty="0" sz="1300" spc="60">
                <a:latin typeface="Lucida Sans Unicode"/>
                <a:cs typeface="Lucida Sans Unicode"/>
              </a:rPr>
              <a:t> </a:t>
            </a:r>
            <a:r>
              <a:rPr dirty="0" sz="1300" spc="15">
                <a:latin typeface="Lucida Sans Unicode"/>
                <a:cs typeface="Lucida Sans Unicode"/>
              </a:rPr>
              <a:t>Project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32676" y="3863899"/>
            <a:ext cx="1558925" cy="66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160" marR="142240" indent="224790">
              <a:lnSpc>
                <a:spcPct val="106900"/>
              </a:lnSpc>
              <a:spcBef>
                <a:spcPts val="100"/>
              </a:spcBef>
            </a:pPr>
            <a:r>
              <a:rPr dirty="0" sz="1300" spc="-40">
                <a:latin typeface="Lucida Sans Unicode"/>
                <a:cs typeface="Lucida Sans Unicode"/>
              </a:rPr>
              <a:t>Completed </a:t>
            </a:r>
            <a:r>
              <a:rPr dirty="0" sz="1300" spc="-35">
                <a:latin typeface="Lucida Sans Unicode"/>
                <a:cs typeface="Lucida Sans Unicode"/>
              </a:rPr>
              <a:t> </a:t>
            </a:r>
            <a:r>
              <a:rPr dirty="0" sz="1300" spc="-70">
                <a:latin typeface="Lucida Sans Unicode"/>
                <a:cs typeface="Lucida Sans Unicode"/>
              </a:rPr>
              <a:t>20</a:t>
            </a:r>
            <a:r>
              <a:rPr dirty="0" sz="1300">
                <a:latin typeface="Lucida Sans Unicode"/>
                <a:cs typeface="Lucida Sans Unicode"/>
              </a:rPr>
              <a:t>0</a:t>
            </a:r>
            <a:r>
              <a:rPr dirty="0" sz="1300" spc="-125">
                <a:latin typeface="Lucida Sans Unicode"/>
                <a:cs typeface="Lucida Sans Unicode"/>
              </a:rPr>
              <a:t> </a:t>
            </a:r>
            <a:r>
              <a:rPr dirty="0" sz="1300" spc="70">
                <a:latin typeface="Lucida Sans Unicode"/>
                <a:cs typeface="Lucida Sans Unicode"/>
              </a:rPr>
              <a:t>M</a:t>
            </a:r>
            <a:r>
              <a:rPr dirty="0" sz="1300">
                <a:latin typeface="Lucida Sans Unicode"/>
                <a:cs typeface="Lucida Sans Unicode"/>
              </a:rPr>
              <a:t>W</a:t>
            </a:r>
            <a:r>
              <a:rPr dirty="0" sz="1300">
                <a:latin typeface="Lucida Sans Unicode"/>
                <a:cs typeface="Lucida Sans Unicode"/>
              </a:rPr>
              <a:t> </a:t>
            </a:r>
            <a:r>
              <a:rPr dirty="0" sz="1300" spc="40">
                <a:latin typeface="Lucida Sans Unicode"/>
                <a:cs typeface="Lucida Sans Unicode"/>
              </a:rPr>
              <a:t>Win</a:t>
            </a:r>
            <a:r>
              <a:rPr dirty="0" sz="1300">
                <a:latin typeface="Lucida Sans Unicode"/>
                <a:cs typeface="Lucida Sans Unicode"/>
              </a:rPr>
              <a:t>d</a:t>
            </a:r>
            <a:r>
              <a:rPr dirty="0" sz="1300" spc="95">
                <a:latin typeface="Lucida Sans Unicode"/>
                <a:cs typeface="Lucida Sans Unicode"/>
              </a:rPr>
              <a:t> </a:t>
            </a:r>
            <a:r>
              <a:rPr dirty="0" sz="1300">
                <a:latin typeface="Lucida Sans Unicode"/>
                <a:cs typeface="Lucida Sans Unicode"/>
              </a:rPr>
              <a:t>&amp;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60">
                <a:latin typeface="Lucida Sans Unicode"/>
                <a:cs typeface="Lucida Sans Unicode"/>
              </a:rPr>
              <a:t>1</a:t>
            </a:r>
            <a:r>
              <a:rPr dirty="0" sz="1300">
                <a:latin typeface="Lucida Sans Unicode"/>
                <a:cs typeface="Lucida Sans Unicode"/>
              </a:rPr>
              <a:t>0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00" spc="70">
                <a:latin typeface="Lucida Sans Unicode"/>
                <a:cs typeface="Lucida Sans Unicode"/>
              </a:rPr>
              <a:t>M</a:t>
            </a:r>
            <a:r>
              <a:rPr dirty="0" sz="1300">
                <a:latin typeface="Lucida Sans Unicode"/>
                <a:cs typeface="Lucida Sans Unicode"/>
              </a:rPr>
              <a:t>W</a:t>
            </a:r>
            <a:r>
              <a:rPr dirty="0" sz="1300">
                <a:latin typeface="Lucida Sans Unicode"/>
                <a:cs typeface="Lucida Sans Unicode"/>
              </a:rPr>
              <a:t> </a:t>
            </a:r>
            <a:r>
              <a:rPr dirty="0" sz="1300" spc="20">
                <a:latin typeface="Lucida Sans Unicode"/>
                <a:cs typeface="Lucida Sans Unicode"/>
              </a:rPr>
              <a:t>Sola</a:t>
            </a:r>
            <a:r>
              <a:rPr dirty="0" sz="1300">
                <a:latin typeface="Lucida Sans Unicode"/>
                <a:cs typeface="Lucida Sans Unicode"/>
              </a:rPr>
              <a:t>r</a:t>
            </a:r>
            <a:r>
              <a:rPr dirty="0" sz="1300" spc="-25">
                <a:latin typeface="Lucida Sans Unicode"/>
                <a:cs typeface="Lucida Sans Unicode"/>
              </a:rPr>
              <a:t> </a:t>
            </a:r>
            <a:r>
              <a:rPr dirty="0" sz="1300" spc="-75">
                <a:latin typeface="Lucida Sans Unicode"/>
                <a:cs typeface="Lucida Sans Unicode"/>
              </a:rPr>
              <a:t>Projec</a:t>
            </a:r>
            <a:r>
              <a:rPr dirty="0" sz="1300">
                <a:latin typeface="Lucida Sans Unicode"/>
                <a:cs typeface="Lucida Sans Unicode"/>
              </a:rPr>
              <a:t>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3761" y="2557780"/>
            <a:ext cx="1016635" cy="622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300" spc="40">
                <a:latin typeface="Lucida Sans Unicode"/>
                <a:cs typeface="Lucida Sans Unicode"/>
              </a:rPr>
              <a:t>Completed </a:t>
            </a:r>
            <a:r>
              <a:rPr dirty="0" sz="1300" spc="45">
                <a:latin typeface="Lucida Sans Unicode"/>
                <a:cs typeface="Lucida Sans Unicode"/>
              </a:rPr>
              <a:t> </a:t>
            </a:r>
            <a:r>
              <a:rPr dirty="0" sz="1300" spc="35">
                <a:latin typeface="Lucida Sans Unicode"/>
                <a:cs typeface="Lucida Sans Unicode"/>
              </a:rPr>
              <a:t>22MW </a:t>
            </a:r>
            <a:r>
              <a:rPr dirty="0" sz="1300" spc="30">
                <a:latin typeface="Lucida Sans Unicode"/>
                <a:cs typeface="Lucida Sans Unicode"/>
              </a:rPr>
              <a:t>Wind </a:t>
            </a:r>
            <a:r>
              <a:rPr dirty="0" sz="1300" spc="-400">
                <a:latin typeface="Lucida Sans Unicode"/>
                <a:cs typeface="Lucida Sans Unicode"/>
              </a:rPr>
              <a:t> </a:t>
            </a:r>
            <a:r>
              <a:rPr dirty="0" sz="1300" spc="10">
                <a:latin typeface="Lucida Sans Unicode"/>
                <a:cs typeface="Lucida Sans Unicode"/>
              </a:rPr>
              <a:t>Project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92090" y="2570480"/>
            <a:ext cx="1435735" cy="621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7515" marR="5080" indent="-425450">
              <a:lnSpc>
                <a:spcPct val="100000"/>
              </a:lnSpc>
              <a:spcBef>
                <a:spcPts val="100"/>
              </a:spcBef>
            </a:pPr>
            <a:r>
              <a:rPr dirty="0" sz="1300" spc="40">
                <a:latin typeface="Lucida Sans Unicode"/>
                <a:cs typeface="Lucida Sans Unicode"/>
              </a:rPr>
              <a:t>Completed</a:t>
            </a:r>
            <a:r>
              <a:rPr dirty="0" sz="1300" spc="-75">
                <a:latin typeface="Lucida Sans Unicode"/>
                <a:cs typeface="Lucida Sans Unicode"/>
              </a:rPr>
              <a:t> </a:t>
            </a:r>
            <a:r>
              <a:rPr dirty="0" sz="1300" spc="-55">
                <a:latin typeface="Lucida Sans Unicode"/>
                <a:cs typeface="Lucida Sans Unicode"/>
              </a:rPr>
              <a:t>197.5 </a:t>
            </a:r>
            <a:r>
              <a:rPr dirty="0" sz="1300" spc="-395">
                <a:latin typeface="Lucida Sans Unicode"/>
                <a:cs typeface="Lucida Sans Unicode"/>
              </a:rPr>
              <a:t> </a:t>
            </a:r>
            <a:r>
              <a:rPr dirty="0" sz="1300" spc="-70">
                <a:latin typeface="Lucida Sans Unicode"/>
                <a:cs typeface="Lucida Sans Unicode"/>
              </a:rPr>
              <a:t>M</a:t>
            </a:r>
            <a:r>
              <a:rPr dirty="0" sz="1300">
                <a:latin typeface="Lucida Sans Unicode"/>
                <a:cs typeface="Lucida Sans Unicode"/>
              </a:rPr>
              <a:t>W</a:t>
            </a:r>
            <a:r>
              <a:rPr dirty="0" sz="1300" spc="-135">
                <a:latin typeface="Lucida Sans Unicode"/>
                <a:cs typeface="Lucida Sans Unicode"/>
              </a:rPr>
              <a:t> </a:t>
            </a:r>
            <a:r>
              <a:rPr dirty="0" sz="1300" spc="-65">
                <a:latin typeface="Lucida Sans Unicode"/>
                <a:cs typeface="Lucida Sans Unicode"/>
              </a:rPr>
              <a:t>Win</a:t>
            </a:r>
            <a:r>
              <a:rPr dirty="0" sz="1300">
                <a:latin typeface="Lucida Sans Unicode"/>
                <a:cs typeface="Lucida Sans Unicode"/>
              </a:rPr>
              <a:t>d  </a:t>
            </a:r>
            <a:r>
              <a:rPr dirty="0" sz="1300" spc="5">
                <a:latin typeface="Lucida Sans Unicode"/>
                <a:cs typeface="Lucida Sans Unicode"/>
              </a:rPr>
              <a:t>Project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71814" y="2447289"/>
            <a:ext cx="1256030" cy="8337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  <a:spcBef>
                <a:spcPts val="60"/>
              </a:spcBef>
            </a:pPr>
            <a:r>
              <a:rPr dirty="0" sz="1300" spc="-10">
                <a:latin typeface="Lucida Sans Unicode"/>
                <a:cs typeface="Lucida Sans Unicode"/>
              </a:rPr>
              <a:t>Completed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300 </a:t>
            </a:r>
            <a:r>
              <a:rPr dirty="0" sz="1300" spc="-400">
                <a:latin typeface="Lucida Sans Unicode"/>
                <a:cs typeface="Lucida Sans Unicode"/>
              </a:rPr>
              <a:t> </a:t>
            </a:r>
            <a:r>
              <a:rPr dirty="0" sz="1300" spc="35">
                <a:latin typeface="Lucida Sans Unicode"/>
                <a:cs typeface="Lucida Sans Unicode"/>
              </a:rPr>
              <a:t>MW </a:t>
            </a:r>
            <a:r>
              <a:rPr dirty="0" sz="1300" spc="30">
                <a:latin typeface="Lucida Sans Unicode"/>
                <a:cs typeface="Lucida Sans Unicode"/>
              </a:rPr>
              <a:t>Wind </a:t>
            </a:r>
            <a:r>
              <a:rPr dirty="0" sz="1300">
                <a:latin typeface="Lucida Sans Unicode"/>
                <a:cs typeface="Lucida Sans Unicode"/>
              </a:rPr>
              <a:t>&amp; </a:t>
            </a:r>
            <a:r>
              <a:rPr dirty="0" sz="1300" spc="5">
                <a:latin typeface="Lucida Sans Unicode"/>
                <a:cs typeface="Lucida Sans Unicode"/>
              </a:rPr>
              <a:t> </a:t>
            </a:r>
            <a:r>
              <a:rPr dirty="0" sz="1300">
                <a:latin typeface="Lucida Sans Unicode"/>
                <a:cs typeface="Lucida Sans Unicode"/>
              </a:rPr>
              <a:t>100MW </a:t>
            </a:r>
            <a:r>
              <a:rPr dirty="0" sz="1300" spc="15">
                <a:latin typeface="Lucida Sans Unicode"/>
                <a:cs typeface="Lucida Sans Unicode"/>
              </a:rPr>
              <a:t>Solar </a:t>
            </a:r>
            <a:r>
              <a:rPr dirty="0" sz="1300" spc="20">
                <a:latin typeface="Lucida Sans Unicode"/>
                <a:cs typeface="Lucida Sans Unicode"/>
              </a:rPr>
              <a:t> Project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03230" y="2021332"/>
            <a:ext cx="48895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2022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60000" y="3920490"/>
            <a:ext cx="1590675" cy="6305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2600"/>
              </a:lnSpc>
              <a:spcBef>
                <a:spcPts val="60"/>
              </a:spcBef>
            </a:pPr>
            <a:r>
              <a:rPr dirty="0" sz="1300" spc="-10">
                <a:latin typeface="Lucida Sans Unicode"/>
                <a:cs typeface="Lucida Sans Unicode"/>
              </a:rPr>
              <a:t>Completed</a:t>
            </a:r>
            <a:r>
              <a:rPr dirty="0" sz="1300" spc="-35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450</a:t>
            </a:r>
            <a:r>
              <a:rPr dirty="0" sz="1300" spc="-35">
                <a:latin typeface="Lucida Sans Unicode"/>
                <a:cs typeface="Lucida Sans Unicode"/>
              </a:rPr>
              <a:t> </a:t>
            </a:r>
            <a:r>
              <a:rPr dirty="0" sz="1300" spc="-5">
                <a:latin typeface="Lucida Sans Unicode"/>
                <a:cs typeface="Lucida Sans Unicode"/>
              </a:rPr>
              <a:t>MW </a:t>
            </a:r>
            <a:r>
              <a:rPr dirty="0" sz="1300" spc="-395">
                <a:latin typeface="Lucida Sans Unicode"/>
                <a:cs typeface="Lucida Sans Unicode"/>
              </a:rPr>
              <a:t> </a:t>
            </a:r>
            <a:r>
              <a:rPr dirty="0" sz="1300" spc="-5">
                <a:latin typeface="Lucida Sans Unicode"/>
                <a:cs typeface="Lucida Sans Unicode"/>
              </a:rPr>
              <a:t>Wind </a:t>
            </a:r>
            <a:r>
              <a:rPr dirty="0" sz="1300">
                <a:latin typeface="Lucida Sans Unicode"/>
                <a:cs typeface="Lucida Sans Unicode"/>
              </a:rPr>
              <a:t>&amp;</a:t>
            </a:r>
            <a:r>
              <a:rPr dirty="0" sz="1300" spc="5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100MW </a:t>
            </a:r>
            <a:r>
              <a:rPr dirty="0" sz="1300" spc="-5">
                <a:latin typeface="Lucida Sans Unicode"/>
                <a:cs typeface="Lucida Sans Unicode"/>
              </a:rPr>
              <a:t> Solar</a:t>
            </a:r>
            <a:r>
              <a:rPr dirty="0" sz="1300" spc="-15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Project</a:t>
            </a:r>
            <a:endParaRPr sz="1300">
              <a:latin typeface="Lucida Sans Unicode"/>
              <a:cs typeface="Lucida Sans Unicode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6335267"/>
            <a:ext cx="12192000" cy="517525"/>
            <a:chOff x="0" y="6335267"/>
            <a:chExt cx="12192000" cy="51752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335267"/>
              <a:ext cx="3982211" cy="5173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66210" y="6419849"/>
              <a:ext cx="8225790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23900"/>
              <a:ext cx="12191999" cy="14193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966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" y="76200"/>
              <a:ext cx="9526524" cy="8435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681" y="185419"/>
            <a:ext cx="902589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Asset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(Operation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Maintenance)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93280" y="2843148"/>
          <a:ext cx="4973955" cy="143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130"/>
                <a:gridCol w="1691005"/>
                <a:gridCol w="1238250"/>
                <a:gridCol w="1238250"/>
              </a:tblGrid>
              <a:tr h="222885">
                <a:tc>
                  <a:txBody>
                    <a:bodyPr/>
                    <a:lstStyle/>
                    <a:p>
                      <a:pPr marL="200660">
                        <a:lnSpc>
                          <a:spcPts val="165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S.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9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Financial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9D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Solar/Wind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9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Capacity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9DD4"/>
                    </a:solidFill>
                  </a:tcPr>
                </a:tc>
              </a:tr>
              <a:tr h="330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2020-21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Wind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197.5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2021-22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Wind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35.1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2021-22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Solar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55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154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600" spc="-35" b="1"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386.6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99630" y="3072447"/>
            <a:ext cx="4954905" cy="1200785"/>
          </a:xfrm>
          <a:custGeom>
            <a:avLst/>
            <a:gdLst/>
            <a:ahLst/>
            <a:cxnLst/>
            <a:rect l="l" t="t" r="r" b="b"/>
            <a:pathLst>
              <a:path w="4954905" h="1200785">
                <a:moveTo>
                  <a:pt x="4954727" y="0"/>
                </a:moveTo>
                <a:lnTo>
                  <a:pt x="3716096" y="0"/>
                </a:lnTo>
                <a:lnTo>
                  <a:pt x="2477401" y="0"/>
                </a:lnTo>
                <a:lnTo>
                  <a:pt x="2477401" y="330009"/>
                </a:lnTo>
                <a:lnTo>
                  <a:pt x="2477401" y="644334"/>
                </a:lnTo>
                <a:lnTo>
                  <a:pt x="2477401" y="867219"/>
                </a:lnTo>
                <a:lnTo>
                  <a:pt x="2477389" y="644334"/>
                </a:lnTo>
                <a:lnTo>
                  <a:pt x="2477389" y="330009"/>
                </a:lnTo>
                <a:lnTo>
                  <a:pt x="2477389" y="0"/>
                </a:lnTo>
                <a:lnTo>
                  <a:pt x="786142" y="0"/>
                </a:lnTo>
                <a:lnTo>
                  <a:pt x="786142" y="330009"/>
                </a:lnTo>
                <a:lnTo>
                  <a:pt x="786142" y="644334"/>
                </a:lnTo>
                <a:lnTo>
                  <a:pt x="786142" y="867219"/>
                </a:lnTo>
                <a:lnTo>
                  <a:pt x="786079" y="644334"/>
                </a:lnTo>
                <a:lnTo>
                  <a:pt x="786079" y="330009"/>
                </a:lnTo>
                <a:lnTo>
                  <a:pt x="786079" y="0"/>
                </a:lnTo>
                <a:lnTo>
                  <a:pt x="0" y="0"/>
                </a:lnTo>
                <a:lnTo>
                  <a:pt x="0" y="330009"/>
                </a:lnTo>
                <a:lnTo>
                  <a:pt x="0" y="644334"/>
                </a:lnTo>
                <a:lnTo>
                  <a:pt x="0" y="867219"/>
                </a:lnTo>
                <a:lnTo>
                  <a:pt x="0" y="1200594"/>
                </a:lnTo>
                <a:lnTo>
                  <a:pt x="3716020" y="1200594"/>
                </a:lnTo>
                <a:lnTo>
                  <a:pt x="3716020" y="867219"/>
                </a:lnTo>
                <a:lnTo>
                  <a:pt x="3716032" y="1200594"/>
                </a:lnTo>
                <a:lnTo>
                  <a:pt x="4954727" y="1200594"/>
                </a:lnTo>
                <a:lnTo>
                  <a:pt x="4954727" y="867219"/>
                </a:lnTo>
                <a:lnTo>
                  <a:pt x="4954727" y="644334"/>
                </a:lnTo>
                <a:lnTo>
                  <a:pt x="4954727" y="330009"/>
                </a:lnTo>
                <a:lnTo>
                  <a:pt x="4954727" y="0"/>
                </a:lnTo>
                <a:close/>
              </a:path>
            </a:pathLst>
          </a:custGeom>
          <a:solidFill>
            <a:srgbClr val="FFFFFF">
              <a:alpha val="67842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0" y="1139189"/>
            <a:ext cx="12192000" cy="5713730"/>
            <a:chOff x="0" y="1139189"/>
            <a:chExt cx="12192000" cy="57137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1542" y="1139189"/>
              <a:ext cx="5609844" cy="55869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5976" y="3539489"/>
              <a:ext cx="311657" cy="4381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02424" y="3283457"/>
              <a:ext cx="252222" cy="1844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8436" y="4344161"/>
              <a:ext cx="311657" cy="4381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335267"/>
              <a:ext cx="3982211" cy="5173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6210" y="6419849"/>
              <a:ext cx="8225790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23900"/>
              <a:ext cx="12191999" cy="14193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966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7967"/>
              <a:ext cx="9665208" cy="103026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681" y="181609"/>
            <a:ext cx="9090660" cy="558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EPC</a:t>
            </a:r>
            <a:r>
              <a:rPr dirty="0" sz="35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r>
              <a:rPr dirty="0" sz="35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- 3.64</a:t>
            </a:r>
            <a:r>
              <a:rPr dirty="0" sz="35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GW</a:t>
            </a:r>
            <a:r>
              <a:rPr dirty="0" sz="3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35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FY</a:t>
            </a:r>
            <a:r>
              <a:rPr dirty="0" sz="3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2026-27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3942" y="1602676"/>
            <a:ext cx="10564495" cy="4102100"/>
            <a:chOff x="813942" y="1602676"/>
            <a:chExt cx="10564495" cy="4102100"/>
          </a:xfrm>
        </p:grpSpPr>
        <p:sp>
          <p:nvSpPr>
            <p:cNvPr id="9" name="object 9"/>
            <p:cNvSpPr/>
            <p:nvPr/>
          </p:nvSpPr>
          <p:spPr>
            <a:xfrm>
              <a:off x="820292" y="1607438"/>
              <a:ext cx="10551795" cy="3406140"/>
            </a:xfrm>
            <a:custGeom>
              <a:avLst/>
              <a:gdLst/>
              <a:ahLst/>
              <a:cxnLst/>
              <a:rect l="l" t="t" r="r" b="b"/>
              <a:pathLst>
                <a:path w="10551795" h="3406140">
                  <a:moveTo>
                    <a:pt x="0" y="3406140"/>
                  </a:moveTo>
                  <a:lnTo>
                    <a:pt x="10551414" y="3406140"/>
                  </a:lnTo>
                </a:path>
                <a:path w="10551795" h="3406140">
                  <a:moveTo>
                    <a:pt x="0" y="2724912"/>
                  </a:moveTo>
                  <a:lnTo>
                    <a:pt x="10551414" y="2724912"/>
                  </a:lnTo>
                </a:path>
                <a:path w="10551795" h="3406140">
                  <a:moveTo>
                    <a:pt x="0" y="2043684"/>
                  </a:moveTo>
                  <a:lnTo>
                    <a:pt x="10551414" y="2043684"/>
                  </a:lnTo>
                </a:path>
                <a:path w="10551795" h="3406140">
                  <a:moveTo>
                    <a:pt x="0" y="1362456"/>
                  </a:moveTo>
                  <a:lnTo>
                    <a:pt x="10551414" y="1362456"/>
                  </a:lnTo>
                </a:path>
                <a:path w="10551795" h="3406140">
                  <a:moveTo>
                    <a:pt x="0" y="681227"/>
                  </a:moveTo>
                  <a:lnTo>
                    <a:pt x="10551414" y="681227"/>
                  </a:lnTo>
                </a:path>
                <a:path w="10551795" h="3406140">
                  <a:moveTo>
                    <a:pt x="0" y="0"/>
                  </a:moveTo>
                  <a:lnTo>
                    <a:pt x="105514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627" y="5350002"/>
              <a:ext cx="1312163" cy="3543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4605" y="3782555"/>
              <a:ext cx="1312926" cy="19217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35346" y="3101378"/>
              <a:ext cx="1312163" cy="26029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5324" y="2760725"/>
              <a:ext cx="1312926" cy="29436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56063" y="1738884"/>
              <a:ext cx="1312164" cy="396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2539" y="5388863"/>
              <a:ext cx="1205484" cy="3063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2517" y="3821430"/>
              <a:ext cx="1206246" cy="18737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93258" y="3140202"/>
              <a:ext cx="1205484" cy="25549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13975" y="1777745"/>
              <a:ext cx="1205483" cy="39174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03236" y="2799588"/>
              <a:ext cx="1206246" cy="28956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0292" y="5695568"/>
              <a:ext cx="10551795" cy="0"/>
            </a:xfrm>
            <a:custGeom>
              <a:avLst/>
              <a:gdLst/>
              <a:ahLst/>
              <a:cxnLst/>
              <a:rect l="l" t="t" r="r" b="b"/>
              <a:pathLst>
                <a:path w="10551795" h="0">
                  <a:moveTo>
                    <a:pt x="0" y="0"/>
                  </a:moveTo>
                  <a:lnTo>
                    <a:pt x="1055141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99843" y="1763268"/>
              <a:ext cx="8583168" cy="38686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74697" y="5464302"/>
              <a:ext cx="198881" cy="19888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84675" y="4825746"/>
              <a:ext cx="198882" cy="19888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15372" y="1738121"/>
              <a:ext cx="198881" cy="1988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96177" y="3974553"/>
              <a:ext cx="191300" cy="1913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6155" y="3016719"/>
              <a:ext cx="191300" cy="1913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75281" y="1819655"/>
              <a:ext cx="8441690" cy="3727450"/>
            </a:xfrm>
            <a:custGeom>
              <a:avLst/>
              <a:gdLst/>
              <a:ahLst/>
              <a:cxnLst/>
              <a:rect l="l" t="t" r="r" b="b"/>
              <a:pathLst>
                <a:path w="8441690" h="3727450">
                  <a:moveTo>
                    <a:pt x="0" y="3726942"/>
                  </a:moveTo>
                  <a:lnTo>
                    <a:pt x="49078" y="3712139"/>
                  </a:lnTo>
                  <a:lnTo>
                    <a:pt x="98156" y="3697444"/>
                  </a:lnTo>
                  <a:lnTo>
                    <a:pt x="147234" y="3682848"/>
                  </a:lnTo>
                  <a:lnTo>
                    <a:pt x="196312" y="3668343"/>
                  </a:lnTo>
                  <a:lnTo>
                    <a:pt x="245390" y="3653921"/>
                  </a:lnTo>
                  <a:lnTo>
                    <a:pt x="294468" y="3639575"/>
                  </a:lnTo>
                  <a:lnTo>
                    <a:pt x="343546" y="3625295"/>
                  </a:lnTo>
                  <a:lnTo>
                    <a:pt x="392624" y="3611075"/>
                  </a:lnTo>
                  <a:lnTo>
                    <a:pt x="441703" y="3596906"/>
                  </a:lnTo>
                  <a:lnTo>
                    <a:pt x="490781" y="3582779"/>
                  </a:lnTo>
                  <a:lnTo>
                    <a:pt x="539859" y="3568688"/>
                  </a:lnTo>
                  <a:lnTo>
                    <a:pt x="588937" y="3554623"/>
                  </a:lnTo>
                  <a:lnTo>
                    <a:pt x="638015" y="3540577"/>
                  </a:lnTo>
                  <a:lnTo>
                    <a:pt x="687093" y="3526542"/>
                  </a:lnTo>
                  <a:lnTo>
                    <a:pt x="736171" y="3512510"/>
                  </a:lnTo>
                  <a:lnTo>
                    <a:pt x="785249" y="3498472"/>
                  </a:lnTo>
                  <a:lnTo>
                    <a:pt x="834327" y="3484421"/>
                  </a:lnTo>
                  <a:lnTo>
                    <a:pt x="883406" y="3470348"/>
                  </a:lnTo>
                  <a:lnTo>
                    <a:pt x="932484" y="3456246"/>
                  </a:lnTo>
                  <a:lnTo>
                    <a:pt x="981562" y="3442106"/>
                  </a:lnTo>
                  <a:lnTo>
                    <a:pt x="1030640" y="3427920"/>
                  </a:lnTo>
                  <a:lnTo>
                    <a:pt x="1079718" y="3413681"/>
                  </a:lnTo>
                  <a:lnTo>
                    <a:pt x="1128796" y="3399380"/>
                  </a:lnTo>
                  <a:lnTo>
                    <a:pt x="1177874" y="3385010"/>
                  </a:lnTo>
                  <a:lnTo>
                    <a:pt x="1226952" y="3370561"/>
                  </a:lnTo>
                  <a:lnTo>
                    <a:pt x="1276031" y="3356027"/>
                  </a:lnTo>
                  <a:lnTo>
                    <a:pt x="1325109" y="3341399"/>
                  </a:lnTo>
                  <a:lnTo>
                    <a:pt x="1374187" y="3326669"/>
                  </a:lnTo>
                  <a:lnTo>
                    <a:pt x="1423265" y="3311828"/>
                  </a:lnTo>
                  <a:lnTo>
                    <a:pt x="1472343" y="3296870"/>
                  </a:lnTo>
                  <a:lnTo>
                    <a:pt x="1521421" y="3281786"/>
                  </a:lnTo>
                  <a:lnTo>
                    <a:pt x="1570499" y="3266567"/>
                  </a:lnTo>
                  <a:lnTo>
                    <a:pt x="1619577" y="3251206"/>
                  </a:lnTo>
                  <a:lnTo>
                    <a:pt x="1668655" y="3235695"/>
                  </a:lnTo>
                  <a:lnTo>
                    <a:pt x="1717734" y="3220026"/>
                  </a:lnTo>
                  <a:lnTo>
                    <a:pt x="1766812" y="3204190"/>
                  </a:lnTo>
                  <a:lnTo>
                    <a:pt x="1815890" y="3188180"/>
                  </a:lnTo>
                  <a:lnTo>
                    <a:pt x="1864968" y="3171987"/>
                  </a:lnTo>
                  <a:lnTo>
                    <a:pt x="1914046" y="3155604"/>
                  </a:lnTo>
                  <a:lnTo>
                    <a:pt x="1963124" y="3139022"/>
                  </a:lnTo>
                  <a:lnTo>
                    <a:pt x="2012202" y="3122234"/>
                  </a:lnTo>
                  <a:lnTo>
                    <a:pt x="2061280" y="3105230"/>
                  </a:lnTo>
                  <a:lnTo>
                    <a:pt x="2110359" y="3088005"/>
                  </a:lnTo>
                  <a:lnTo>
                    <a:pt x="2157255" y="3071365"/>
                  </a:lnTo>
                  <a:lnTo>
                    <a:pt x="2204152" y="3054572"/>
                  </a:lnTo>
                  <a:lnTo>
                    <a:pt x="2251049" y="3037627"/>
                  </a:lnTo>
                  <a:lnTo>
                    <a:pt x="2297946" y="3020534"/>
                  </a:lnTo>
                  <a:lnTo>
                    <a:pt x="2344843" y="3003298"/>
                  </a:lnTo>
                  <a:lnTo>
                    <a:pt x="2391740" y="2985922"/>
                  </a:lnTo>
                  <a:lnTo>
                    <a:pt x="2438637" y="2968408"/>
                  </a:lnTo>
                  <a:lnTo>
                    <a:pt x="2485533" y="2950761"/>
                  </a:lnTo>
                  <a:lnTo>
                    <a:pt x="2532430" y="2932984"/>
                  </a:lnTo>
                  <a:lnTo>
                    <a:pt x="2579327" y="2915081"/>
                  </a:lnTo>
                  <a:lnTo>
                    <a:pt x="2626224" y="2897055"/>
                  </a:lnTo>
                  <a:lnTo>
                    <a:pt x="2673121" y="2878910"/>
                  </a:lnTo>
                  <a:lnTo>
                    <a:pt x="2720018" y="2860648"/>
                  </a:lnTo>
                  <a:lnTo>
                    <a:pt x="2766915" y="2842275"/>
                  </a:lnTo>
                  <a:lnTo>
                    <a:pt x="2813812" y="2823793"/>
                  </a:lnTo>
                  <a:lnTo>
                    <a:pt x="2860708" y="2805205"/>
                  </a:lnTo>
                  <a:lnTo>
                    <a:pt x="2907605" y="2786516"/>
                  </a:lnTo>
                  <a:lnTo>
                    <a:pt x="2954502" y="2767729"/>
                  </a:lnTo>
                  <a:lnTo>
                    <a:pt x="3001399" y="2748847"/>
                  </a:lnTo>
                  <a:lnTo>
                    <a:pt x="3048296" y="2729874"/>
                  </a:lnTo>
                  <a:lnTo>
                    <a:pt x="3095193" y="2710813"/>
                  </a:lnTo>
                  <a:lnTo>
                    <a:pt x="3142090" y="2691668"/>
                  </a:lnTo>
                  <a:lnTo>
                    <a:pt x="3188986" y="2672442"/>
                  </a:lnTo>
                  <a:lnTo>
                    <a:pt x="3235883" y="2653140"/>
                  </a:lnTo>
                  <a:lnTo>
                    <a:pt x="3282780" y="2633763"/>
                  </a:lnTo>
                  <a:lnTo>
                    <a:pt x="3329677" y="2614317"/>
                  </a:lnTo>
                  <a:lnTo>
                    <a:pt x="3376574" y="2594805"/>
                  </a:lnTo>
                  <a:lnTo>
                    <a:pt x="3423471" y="2575229"/>
                  </a:lnTo>
                  <a:lnTo>
                    <a:pt x="3470368" y="2555594"/>
                  </a:lnTo>
                  <a:lnTo>
                    <a:pt x="3517265" y="2535903"/>
                  </a:lnTo>
                  <a:lnTo>
                    <a:pt x="3564161" y="2516159"/>
                  </a:lnTo>
                  <a:lnTo>
                    <a:pt x="3611058" y="2496367"/>
                  </a:lnTo>
                  <a:lnTo>
                    <a:pt x="3657955" y="2476529"/>
                  </a:lnTo>
                  <a:lnTo>
                    <a:pt x="3704852" y="2456649"/>
                  </a:lnTo>
                  <a:lnTo>
                    <a:pt x="3751749" y="2436731"/>
                  </a:lnTo>
                  <a:lnTo>
                    <a:pt x="3798646" y="2416778"/>
                  </a:lnTo>
                  <a:lnTo>
                    <a:pt x="3845543" y="2396794"/>
                  </a:lnTo>
                  <a:lnTo>
                    <a:pt x="3892439" y="2376782"/>
                  </a:lnTo>
                  <a:lnTo>
                    <a:pt x="3939336" y="2356746"/>
                  </a:lnTo>
                  <a:lnTo>
                    <a:pt x="3986233" y="2336689"/>
                  </a:lnTo>
                  <a:lnTo>
                    <a:pt x="4033130" y="2316614"/>
                  </a:lnTo>
                  <a:lnTo>
                    <a:pt x="4080027" y="2296526"/>
                  </a:lnTo>
                  <a:lnTo>
                    <a:pt x="4126924" y="2276428"/>
                  </a:lnTo>
                  <a:lnTo>
                    <a:pt x="4173821" y="2256323"/>
                  </a:lnTo>
                  <a:lnTo>
                    <a:pt x="4220718" y="2236216"/>
                  </a:lnTo>
                  <a:lnTo>
                    <a:pt x="4266595" y="2216560"/>
                  </a:lnTo>
                  <a:lnTo>
                    <a:pt x="4312472" y="2196949"/>
                  </a:lnTo>
                  <a:lnTo>
                    <a:pt x="4358350" y="2177374"/>
                  </a:lnTo>
                  <a:lnTo>
                    <a:pt x="4404227" y="2157831"/>
                  </a:lnTo>
                  <a:lnTo>
                    <a:pt x="4450104" y="2138311"/>
                  </a:lnTo>
                  <a:lnTo>
                    <a:pt x="4495982" y="2118810"/>
                  </a:lnTo>
                  <a:lnTo>
                    <a:pt x="4541859" y="2099319"/>
                  </a:lnTo>
                  <a:lnTo>
                    <a:pt x="4587736" y="2079832"/>
                  </a:lnTo>
                  <a:lnTo>
                    <a:pt x="4633614" y="2060344"/>
                  </a:lnTo>
                  <a:lnTo>
                    <a:pt x="4679491" y="2040847"/>
                  </a:lnTo>
                  <a:lnTo>
                    <a:pt x="4725369" y="2021334"/>
                  </a:lnTo>
                  <a:lnTo>
                    <a:pt x="4771246" y="2001800"/>
                  </a:lnTo>
                  <a:lnTo>
                    <a:pt x="4817123" y="1982237"/>
                  </a:lnTo>
                  <a:lnTo>
                    <a:pt x="4863001" y="1962640"/>
                  </a:lnTo>
                  <a:lnTo>
                    <a:pt x="4908878" y="1943001"/>
                  </a:lnTo>
                  <a:lnTo>
                    <a:pt x="4954755" y="1923313"/>
                  </a:lnTo>
                  <a:lnTo>
                    <a:pt x="5000633" y="1903571"/>
                  </a:lnTo>
                  <a:lnTo>
                    <a:pt x="5046510" y="1883768"/>
                  </a:lnTo>
                  <a:lnTo>
                    <a:pt x="5092388" y="1863897"/>
                  </a:lnTo>
                  <a:lnTo>
                    <a:pt x="5138265" y="1843952"/>
                  </a:lnTo>
                  <a:lnTo>
                    <a:pt x="5184142" y="1823925"/>
                  </a:lnTo>
                  <a:lnTo>
                    <a:pt x="5230020" y="1803811"/>
                  </a:lnTo>
                  <a:lnTo>
                    <a:pt x="5275897" y="1783603"/>
                  </a:lnTo>
                  <a:lnTo>
                    <a:pt x="5321774" y="1763295"/>
                  </a:lnTo>
                  <a:lnTo>
                    <a:pt x="5367652" y="1742879"/>
                  </a:lnTo>
                  <a:lnTo>
                    <a:pt x="5413529" y="1722349"/>
                  </a:lnTo>
                  <a:lnTo>
                    <a:pt x="5459406" y="1701699"/>
                  </a:lnTo>
                  <a:lnTo>
                    <a:pt x="5505284" y="1680922"/>
                  </a:lnTo>
                  <a:lnTo>
                    <a:pt x="5551161" y="1660012"/>
                  </a:lnTo>
                  <a:lnTo>
                    <a:pt x="5597039" y="1638962"/>
                  </a:lnTo>
                  <a:lnTo>
                    <a:pt x="5642916" y="1617765"/>
                  </a:lnTo>
                  <a:lnTo>
                    <a:pt x="5688793" y="1596414"/>
                  </a:lnTo>
                  <a:lnTo>
                    <a:pt x="5734671" y="1574904"/>
                  </a:lnTo>
                  <a:lnTo>
                    <a:pt x="5780548" y="1553228"/>
                  </a:lnTo>
                  <a:lnTo>
                    <a:pt x="5826425" y="1531379"/>
                  </a:lnTo>
                  <a:lnTo>
                    <a:pt x="5872303" y="1509350"/>
                  </a:lnTo>
                  <a:lnTo>
                    <a:pt x="5918180" y="1487135"/>
                  </a:lnTo>
                  <a:lnTo>
                    <a:pt x="5964058" y="1464728"/>
                  </a:lnTo>
                  <a:lnTo>
                    <a:pt x="6009935" y="1442121"/>
                  </a:lnTo>
                  <a:lnTo>
                    <a:pt x="6055812" y="1419309"/>
                  </a:lnTo>
                  <a:lnTo>
                    <a:pt x="6101690" y="1396284"/>
                  </a:lnTo>
                  <a:lnTo>
                    <a:pt x="6147567" y="1373041"/>
                  </a:lnTo>
                  <a:lnTo>
                    <a:pt x="6193444" y="1349572"/>
                  </a:lnTo>
                  <a:lnTo>
                    <a:pt x="6239322" y="1325871"/>
                  </a:lnTo>
                  <a:lnTo>
                    <a:pt x="6285199" y="1301931"/>
                  </a:lnTo>
                  <a:lnTo>
                    <a:pt x="6331077" y="1277747"/>
                  </a:lnTo>
                  <a:lnTo>
                    <a:pt x="6374145" y="1254801"/>
                  </a:lnTo>
                  <a:lnTo>
                    <a:pt x="6417214" y="1231598"/>
                  </a:lnTo>
                  <a:lnTo>
                    <a:pt x="6460282" y="1208145"/>
                  </a:lnTo>
                  <a:lnTo>
                    <a:pt x="6503351" y="1184450"/>
                  </a:lnTo>
                  <a:lnTo>
                    <a:pt x="6546419" y="1160521"/>
                  </a:lnTo>
                  <a:lnTo>
                    <a:pt x="6589488" y="1136367"/>
                  </a:lnTo>
                  <a:lnTo>
                    <a:pt x="6632556" y="1111995"/>
                  </a:lnTo>
                  <a:lnTo>
                    <a:pt x="6675625" y="1087414"/>
                  </a:lnTo>
                  <a:lnTo>
                    <a:pt x="6718693" y="1062632"/>
                  </a:lnTo>
                  <a:lnTo>
                    <a:pt x="6761762" y="1037657"/>
                  </a:lnTo>
                  <a:lnTo>
                    <a:pt x="6804831" y="1012498"/>
                  </a:lnTo>
                  <a:lnTo>
                    <a:pt x="6847899" y="987161"/>
                  </a:lnTo>
                  <a:lnTo>
                    <a:pt x="6890968" y="961657"/>
                  </a:lnTo>
                  <a:lnTo>
                    <a:pt x="6934036" y="935991"/>
                  </a:lnTo>
                  <a:lnTo>
                    <a:pt x="6977105" y="910174"/>
                  </a:lnTo>
                  <a:lnTo>
                    <a:pt x="7020173" y="884213"/>
                  </a:lnTo>
                  <a:lnTo>
                    <a:pt x="7063242" y="858115"/>
                  </a:lnTo>
                  <a:lnTo>
                    <a:pt x="7106310" y="831890"/>
                  </a:lnTo>
                  <a:lnTo>
                    <a:pt x="7149379" y="805545"/>
                  </a:lnTo>
                  <a:lnTo>
                    <a:pt x="7192448" y="779089"/>
                  </a:lnTo>
                  <a:lnTo>
                    <a:pt x="7235516" y="752530"/>
                  </a:lnTo>
                  <a:lnTo>
                    <a:pt x="7278585" y="725875"/>
                  </a:lnTo>
                  <a:lnTo>
                    <a:pt x="7321653" y="699133"/>
                  </a:lnTo>
                  <a:lnTo>
                    <a:pt x="7364722" y="672313"/>
                  </a:lnTo>
                  <a:lnTo>
                    <a:pt x="7407790" y="645422"/>
                  </a:lnTo>
                  <a:lnTo>
                    <a:pt x="7450859" y="618468"/>
                  </a:lnTo>
                  <a:lnTo>
                    <a:pt x="7493927" y="591459"/>
                  </a:lnTo>
                  <a:lnTo>
                    <a:pt x="7536996" y="564405"/>
                  </a:lnTo>
                  <a:lnTo>
                    <a:pt x="7580064" y="537312"/>
                  </a:lnTo>
                  <a:lnTo>
                    <a:pt x="7623133" y="510190"/>
                  </a:lnTo>
                  <a:lnTo>
                    <a:pt x="7666202" y="483045"/>
                  </a:lnTo>
                  <a:lnTo>
                    <a:pt x="7709270" y="455887"/>
                  </a:lnTo>
                  <a:lnTo>
                    <a:pt x="7752339" y="428723"/>
                  </a:lnTo>
                  <a:lnTo>
                    <a:pt x="7795407" y="401562"/>
                  </a:lnTo>
                  <a:lnTo>
                    <a:pt x="7838476" y="374412"/>
                  </a:lnTo>
                  <a:lnTo>
                    <a:pt x="7881544" y="347280"/>
                  </a:lnTo>
                  <a:lnTo>
                    <a:pt x="7924613" y="320176"/>
                  </a:lnTo>
                  <a:lnTo>
                    <a:pt x="7967681" y="293107"/>
                  </a:lnTo>
                  <a:lnTo>
                    <a:pt x="8010750" y="266081"/>
                  </a:lnTo>
                  <a:lnTo>
                    <a:pt x="8053819" y="239107"/>
                  </a:lnTo>
                  <a:lnTo>
                    <a:pt x="8096887" y="212192"/>
                  </a:lnTo>
                  <a:lnTo>
                    <a:pt x="8139956" y="185345"/>
                  </a:lnTo>
                  <a:lnTo>
                    <a:pt x="8183024" y="158574"/>
                  </a:lnTo>
                  <a:lnTo>
                    <a:pt x="8226093" y="131887"/>
                  </a:lnTo>
                  <a:lnTo>
                    <a:pt x="8269161" y="105293"/>
                  </a:lnTo>
                  <a:lnTo>
                    <a:pt x="8312230" y="78798"/>
                  </a:lnTo>
                  <a:lnTo>
                    <a:pt x="8355298" y="52413"/>
                  </a:lnTo>
                  <a:lnTo>
                    <a:pt x="8398367" y="26144"/>
                  </a:lnTo>
                  <a:lnTo>
                    <a:pt x="8441436" y="0"/>
                  </a:lnTo>
                </a:path>
              </a:pathLst>
            </a:custGeom>
            <a:ln w="349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31847" y="5502402"/>
              <a:ext cx="84581" cy="8458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41825" y="4863846"/>
              <a:ext cx="84582" cy="8458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72522" y="1776221"/>
              <a:ext cx="84581" cy="845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58661" y="4018025"/>
              <a:ext cx="75437" cy="754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53899" y="4013263"/>
              <a:ext cx="84962" cy="849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68639" y="3060191"/>
              <a:ext cx="75437" cy="7543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63877" y="3055429"/>
              <a:ext cx="84962" cy="8496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858005" y="3558794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600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68491" y="2877565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800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78978" y="2536697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900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50602" y="1514602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1200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47520" y="5126228"/>
            <a:ext cx="486409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140</a:t>
            </a:r>
            <a:endParaRPr sz="1200">
              <a:latin typeface="Calibri"/>
              <a:cs typeface="Calibri"/>
            </a:endParaRPr>
          </a:p>
          <a:p>
            <a:pPr marL="241935">
              <a:lnSpc>
                <a:spcPct val="100000"/>
              </a:lnSpc>
              <a:spcBef>
                <a:spcPts val="98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140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87876" y="4794757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740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97853" y="3943095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1540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08340" y="2984753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2440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19080" y="1707134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3640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500866" y="557428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500866" y="4509516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500866" y="3445002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500866" y="2380234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500866" y="1315465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2318" y="5574283"/>
            <a:ext cx="179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5355" y="4893055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250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5355" y="4211573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450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355" y="3530092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650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5355" y="2848609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850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8393" y="2167128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1050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8393" y="1485646"/>
            <a:ext cx="333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1250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85289" y="5772150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2-2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95776" y="5772150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3-2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06515" y="5772150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4-2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17002" y="5772150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5-2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127488" y="5772150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1200" spc="-5">
                <a:solidFill>
                  <a:srgbClr val="585858"/>
                </a:solidFill>
                <a:latin typeface="Calibri"/>
                <a:cs typeface="Calibri"/>
              </a:rPr>
              <a:t>6-2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0" y="6335267"/>
            <a:ext cx="12192000" cy="517525"/>
            <a:chOff x="0" y="6335267"/>
            <a:chExt cx="12192000" cy="517525"/>
          </a:xfrm>
        </p:grpSpPr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6335267"/>
              <a:ext cx="3982211" cy="51739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6210" y="6419849"/>
              <a:ext cx="8225790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23900"/>
              <a:ext cx="12191999" cy="14193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966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9306" y="0"/>
              <a:ext cx="1402079" cy="868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7341870" cy="122301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0095" y="96774"/>
            <a:ext cx="668972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25">
                <a:solidFill>
                  <a:srgbClr val="FFFFFF"/>
                </a:solidFill>
                <a:latin typeface="Calibri"/>
                <a:cs typeface="Calibri"/>
              </a:rPr>
              <a:t>Offered</a:t>
            </a:r>
            <a:r>
              <a:rPr dirty="0" sz="4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Solar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1218" y="1537716"/>
            <a:ext cx="11161395" cy="4191000"/>
            <a:chOff x="601218" y="1537716"/>
            <a:chExt cx="11161395" cy="41910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8" y="1537716"/>
              <a:ext cx="1786889" cy="5394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130" y="1576578"/>
              <a:ext cx="1680209" cy="4328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9130" y="2423160"/>
              <a:ext cx="1584325" cy="3305810"/>
            </a:xfrm>
            <a:custGeom>
              <a:avLst/>
              <a:gdLst/>
              <a:ahLst/>
              <a:cxnLst/>
              <a:rect l="l" t="t" r="r" b="b"/>
              <a:pathLst>
                <a:path w="1584325" h="3305810">
                  <a:moveTo>
                    <a:pt x="1584197" y="0"/>
                  </a:moveTo>
                  <a:lnTo>
                    <a:pt x="0" y="0"/>
                  </a:lnTo>
                  <a:lnTo>
                    <a:pt x="0" y="3052445"/>
                  </a:lnTo>
                  <a:lnTo>
                    <a:pt x="4253" y="3097938"/>
                  </a:lnTo>
                  <a:lnTo>
                    <a:pt x="16518" y="3140758"/>
                  </a:lnTo>
                  <a:lnTo>
                    <a:pt x="36048" y="3180189"/>
                  </a:lnTo>
                  <a:lnTo>
                    <a:pt x="62097" y="3215515"/>
                  </a:lnTo>
                  <a:lnTo>
                    <a:pt x="93919" y="3246023"/>
                  </a:lnTo>
                  <a:lnTo>
                    <a:pt x="130770" y="3270996"/>
                  </a:lnTo>
                  <a:lnTo>
                    <a:pt x="171903" y="3289719"/>
                  </a:lnTo>
                  <a:lnTo>
                    <a:pt x="216572" y="3301477"/>
                  </a:lnTo>
                  <a:lnTo>
                    <a:pt x="264033" y="3305555"/>
                  </a:lnTo>
                  <a:lnTo>
                    <a:pt x="1320164" y="3305555"/>
                  </a:lnTo>
                  <a:lnTo>
                    <a:pt x="1367618" y="3301477"/>
                  </a:lnTo>
                  <a:lnTo>
                    <a:pt x="1412284" y="3289719"/>
                  </a:lnTo>
                  <a:lnTo>
                    <a:pt x="1453416" y="3270996"/>
                  </a:lnTo>
                  <a:lnTo>
                    <a:pt x="1490267" y="3246023"/>
                  </a:lnTo>
                  <a:lnTo>
                    <a:pt x="1522092" y="3215515"/>
                  </a:lnTo>
                  <a:lnTo>
                    <a:pt x="1548144" y="3180189"/>
                  </a:lnTo>
                  <a:lnTo>
                    <a:pt x="1567676" y="3140758"/>
                  </a:lnTo>
                  <a:lnTo>
                    <a:pt x="1579943" y="3097938"/>
                  </a:lnTo>
                  <a:lnTo>
                    <a:pt x="1584197" y="3052445"/>
                  </a:lnTo>
                  <a:lnTo>
                    <a:pt x="1584197" y="0"/>
                  </a:lnTo>
                  <a:close/>
                </a:path>
              </a:pathLst>
            </a:custGeom>
            <a:solidFill>
              <a:srgbClr val="4471C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6500" y="1537716"/>
              <a:ext cx="1786127" cy="5394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4412" y="1576578"/>
              <a:ext cx="1679448" cy="4328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34412" y="2423160"/>
              <a:ext cx="1584325" cy="3305810"/>
            </a:xfrm>
            <a:custGeom>
              <a:avLst/>
              <a:gdLst/>
              <a:ahLst/>
              <a:cxnLst/>
              <a:rect l="l" t="t" r="r" b="b"/>
              <a:pathLst>
                <a:path w="1584325" h="3305810">
                  <a:moveTo>
                    <a:pt x="1584198" y="0"/>
                  </a:moveTo>
                  <a:lnTo>
                    <a:pt x="0" y="0"/>
                  </a:lnTo>
                  <a:lnTo>
                    <a:pt x="0" y="3052445"/>
                  </a:lnTo>
                  <a:lnTo>
                    <a:pt x="4254" y="3097938"/>
                  </a:lnTo>
                  <a:lnTo>
                    <a:pt x="16521" y="3140758"/>
                  </a:lnTo>
                  <a:lnTo>
                    <a:pt x="36053" y="3180189"/>
                  </a:lnTo>
                  <a:lnTo>
                    <a:pt x="62105" y="3215515"/>
                  </a:lnTo>
                  <a:lnTo>
                    <a:pt x="93930" y="3246023"/>
                  </a:lnTo>
                  <a:lnTo>
                    <a:pt x="130781" y="3270996"/>
                  </a:lnTo>
                  <a:lnTo>
                    <a:pt x="171913" y="3289719"/>
                  </a:lnTo>
                  <a:lnTo>
                    <a:pt x="216579" y="3301477"/>
                  </a:lnTo>
                  <a:lnTo>
                    <a:pt x="264032" y="3305555"/>
                  </a:lnTo>
                  <a:lnTo>
                    <a:pt x="1320164" y="3305555"/>
                  </a:lnTo>
                  <a:lnTo>
                    <a:pt x="1367618" y="3301477"/>
                  </a:lnTo>
                  <a:lnTo>
                    <a:pt x="1412284" y="3289719"/>
                  </a:lnTo>
                  <a:lnTo>
                    <a:pt x="1453416" y="3270996"/>
                  </a:lnTo>
                  <a:lnTo>
                    <a:pt x="1490267" y="3246023"/>
                  </a:lnTo>
                  <a:lnTo>
                    <a:pt x="1522092" y="3215515"/>
                  </a:lnTo>
                  <a:lnTo>
                    <a:pt x="1548144" y="3180189"/>
                  </a:lnTo>
                  <a:lnTo>
                    <a:pt x="1567676" y="3140758"/>
                  </a:lnTo>
                  <a:lnTo>
                    <a:pt x="1579943" y="3097938"/>
                  </a:lnTo>
                  <a:lnTo>
                    <a:pt x="1584198" y="3052445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EC7C3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1020" y="1537716"/>
              <a:ext cx="1786889" cy="5394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8932" y="1576578"/>
              <a:ext cx="1680209" cy="4328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08932" y="2423160"/>
              <a:ext cx="1584325" cy="3305810"/>
            </a:xfrm>
            <a:custGeom>
              <a:avLst/>
              <a:gdLst/>
              <a:ahLst/>
              <a:cxnLst/>
              <a:rect l="l" t="t" r="r" b="b"/>
              <a:pathLst>
                <a:path w="1584325" h="3305810">
                  <a:moveTo>
                    <a:pt x="1584197" y="0"/>
                  </a:moveTo>
                  <a:lnTo>
                    <a:pt x="0" y="0"/>
                  </a:lnTo>
                  <a:lnTo>
                    <a:pt x="0" y="3052445"/>
                  </a:lnTo>
                  <a:lnTo>
                    <a:pt x="4254" y="3097938"/>
                  </a:lnTo>
                  <a:lnTo>
                    <a:pt x="16521" y="3140758"/>
                  </a:lnTo>
                  <a:lnTo>
                    <a:pt x="36053" y="3180189"/>
                  </a:lnTo>
                  <a:lnTo>
                    <a:pt x="62105" y="3215515"/>
                  </a:lnTo>
                  <a:lnTo>
                    <a:pt x="93930" y="3246023"/>
                  </a:lnTo>
                  <a:lnTo>
                    <a:pt x="130781" y="3270996"/>
                  </a:lnTo>
                  <a:lnTo>
                    <a:pt x="171913" y="3289719"/>
                  </a:lnTo>
                  <a:lnTo>
                    <a:pt x="216579" y="3301477"/>
                  </a:lnTo>
                  <a:lnTo>
                    <a:pt x="264032" y="3305555"/>
                  </a:lnTo>
                  <a:lnTo>
                    <a:pt x="1320164" y="3305555"/>
                  </a:lnTo>
                  <a:lnTo>
                    <a:pt x="1367618" y="3301477"/>
                  </a:lnTo>
                  <a:lnTo>
                    <a:pt x="1412284" y="3289719"/>
                  </a:lnTo>
                  <a:lnTo>
                    <a:pt x="1453416" y="3270996"/>
                  </a:lnTo>
                  <a:lnTo>
                    <a:pt x="1490267" y="3246023"/>
                  </a:lnTo>
                  <a:lnTo>
                    <a:pt x="1522092" y="3215515"/>
                  </a:lnTo>
                  <a:lnTo>
                    <a:pt x="1548144" y="3180189"/>
                  </a:lnTo>
                  <a:lnTo>
                    <a:pt x="1567676" y="3140758"/>
                  </a:lnTo>
                  <a:lnTo>
                    <a:pt x="1579943" y="3097938"/>
                  </a:lnTo>
                  <a:lnTo>
                    <a:pt x="1584197" y="3052445"/>
                  </a:lnTo>
                  <a:lnTo>
                    <a:pt x="1584197" y="0"/>
                  </a:lnTo>
                  <a:close/>
                </a:path>
              </a:pathLst>
            </a:custGeom>
            <a:solidFill>
              <a:srgbClr val="A4A4A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6302" y="1537716"/>
              <a:ext cx="1786127" cy="5394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4214" y="1576578"/>
              <a:ext cx="1679447" cy="4328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84214" y="2423160"/>
              <a:ext cx="1584325" cy="3305810"/>
            </a:xfrm>
            <a:custGeom>
              <a:avLst/>
              <a:gdLst/>
              <a:ahLst/>
              <a:cxnLst/>
              <a:rect l="l" t="t" r="r" b="b"/>
              <a:pathLst>
                <a:path w="1584325" h="3305810">
                  <a:moveTo>
                    <a:pt x="1584197" y="0"/>
                  </a:moveTo>
                  <a:lnTo>
                    <a:pt x="0" y="0"/>
                  </a:lnTo>
                  <a:lnTo>
                    <a:pt x="0" y="3052445"/>
                  </a:lnTo>
                  <a:lnTo>
                    <a:pt x="4254" y="3097938"/>
                  </a:lnTo>
                  <a:lnTo>
                    <a:pt x="16521" y="3140758"/>
                  </a:lnTo>
                  <a:lnTo>
                    <a:pt x="36053" y="3180189"/>
                  </a:lnTo>
                  <a:lnTo>
                    <a:pt x="62105" y="3215515"/>
                  </a:lnTo>
                  <a:lnTo>
                    <a:pt x="93930" y="3246023"/>
                  </a:lnTo>
                  <a:lnTo>
                    <a:pt x="130781" y="3270996"/>
                  </a:lnTo>
                  <a:lnTo>
                    <a:pt x="171913" y="3289719"/>
                  </a:lnTo>
                  <a:lnTo>
                    <a:pt x="216579" y="3301477"/>
                  </a:lnTo>
                  <a:lnTo>
                    <a:pt x="264033" y="3305555"/>
                  </a:lnTo>
                  <a:lnTo>
                    <a:pt x="1320164" y="3305555"/>
                  </a:lnTo>
                  <a:lnTo>
                    <a:pt x="1367618" y="3301477"/>
                  </a:lnTo>
                  <a:lnTo>
                    <a:pt x="1412284" y="3289719"/>
                  </a:lnTo>
                  <a:lnTo>
                    <a:pt x="1453416" y="3270996"/>
                  </a:lnTo>
                  <a:lnTo>
                    <a:pt x="1490267" y="3246023"/>
                  </a:lnTo>
                  <a:lnTo>
                    <a:pt x="1522092" y="3215515"/>
                  </a:lnTo>
                  <a:lnTo>
                    <a:pt x="1548144" y="3180189"/>
                  </a:lnTo>
                  <a:lnTo>
                    <a:pt x="1567676" y="3140758"/>
                  </a:lnTo>
                  <a:lnTo>
                    <a:pt x="1579943" y="3097938"/>
                  </a:lnTo>
                  <a:lnTo>
                    <a:pt x="1584197" y="3052445"/>
                  </a:lnTo>
                  <a:lnTo>
                    <a:pt x="1584197" y="0"/>
                  </a:lnTo>
                  <a:close/>
                </a:path>
              </a:pathLst>
            </a:custGeom>
            <a:solidFill>
              <a:srgbClr val="FFC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0822" y="1537716"/>
              <a:ext cx="1786889" cy="5394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58734" y="1576578"/>
              <a:ext cx="1680210" cy="4328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58734" y="2423160"/>
              <a:ext cx="1584325" cy="3305810"/>
            </a:xfrm>
            <a:custGeom>
              <a:avLst/>
              <a:gdLst/>
              <a:ahLst/>
              <a:cxnLst/>
              <a:rect l="l" t="t" r="r" b="b"/>
              <a:pathLst>
                <a:path w="1584325" h="3305810">
                  <a:moveTo>
                    <a:pt x="1584198" y="0"/>
                  </a:moveTo>
                  <a:lnTo>
                    <a:pt x="0" y="0"/>
                  </a:lnTo>
                  <a:lnTo>
                    <a:pt x="0" y="3052445"/>
                  </a:lnTo>
                  <a:lnTo>
                    <a:pt x="4254" y="3097938"/>
                  </a:lnTo>
                  <a:lnTo>
                    <a:pt x="16521" y="3140758"/>
                  </a:lnTo>
                  <a:lnTo>
                    <a:pt x="36053" y="3180189"/>
                  </a:lnTo>
                  <a:lnTo>
                    <a:pt x="62105" y="3215515"/>
                  </a:lnTo>
                  <a:lnTo>
                    <a:pt x="93930" y="3246023"/>
                  </a:lnTo>
                  <a:lnTo>
                    <a:pt x="130781" y="3270996"/>
                  </a:lnTo>
                  <a:lnTo>
                    <a:pt x="171913" y="3289719"/>
                  </a:lnTo>
                  <a:lnTo>
                    <a:pt x="216579" y="3301477"/>
                  </a:lnTo>
                  <a:lnTo>
                    <a:pt x="264033" y="3305555"/>
                  </a:lnTo>
                  <a:lnTo>
                    <a:pt x="1320165" y="3305555"/>
                  </a:lnTo>
                  <a:lnTo>
                    <a:pt x="1367618" y="3301477"/>
                  </a:lnTo>
                  <a:lnTo>
                    <a:pt x="1412284" y="3289719"/>
                  </a:lnTo>
                  <a:lnTo>
                    <a:pt x="1453416" y="3270996"/>
                  </a:lnTo>
                  <a:lnTo>
                    <a:pt x="1490267" y="3246023"/>
                  </a:lnTo>
                  <a:lnTo>
                    <a:pt x="1522092" y="3215515"/>
                  </a:lnTo>
                  <a:lnTo>
                    <a:pt x="1548144" y="3180189"/>
                  </a:lnTo>
                  <a:lnTo>
                    <a:pt x="1567676" y="3140758"/>
                  </a:lnTo>
                  <a:lnTo>
                    <a:pt x="1579943" y="3097938"/>
                  </a:lnTo>
                  <a:lnTo>
                    <a:pt x="1584198" y="3052445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5B9BD4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75341" y="1537716"/>
              <a:ext cx="1786890" cy="5394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33253" y="1576578"/>
              <a:ext cx="1680210" cy="4328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033253" y="2423160"/>
              <a:ext cx="1584960" cy="3305810"/>
            </a:xfrm>
            <a:custGeom>
              <a:avLst/>
              <a:gdLst/>
              <a:ahLst/>
              <a:cxnLst/>
              <a:rect l="l" t="t" r="r" b="b"/>
              <a:pathLst>
                <a:path w="1584959" h="3305810">
                  <a:moveTo>
                    <a:pt x="1584960" y="0"/>
                  </a:moveTo>
                  <a:lnTo>
                    <a:pt x="0" y="0"/>
                  </a:lnTo>
                  <a:lnTo>
                    <a:pt x="0" y="3052445"/>
                  </a:lnTo>
                  <a:lnTo>
                    <a:pt x="4254" y="3097938"/>
                  </a:lnTo>
                  <a:lnTo>
                    <a:pt x="16522" y="3140758"/>
                  </a:lnTo>
                  <a:lnTo>
                    <a:pt x="36058" y="3180189"/>
                  </a:lnTo>
                  <a:lnTo>
                    <a:pt x="62116" y="3215515"/>
                  </a:lnTo>
                  <a:lnTo>
                    <a:pt x="93952" y="3246023"/>
                  </a:lnTo>
                  <a:lnTo>
                    <a:pt x="130819" y="3270996"/>
                  </a:lnTo>
                  <a:lnTo>
                    <a:pt x="171973" y="3289719"/>
                  </a:lnTo>
                  <a:lnTo>
                    <a:pt x="216668" y="3301477"/>
                  </a:lnTo>
                  <a:lnTo>
                    <a:pt x="264160" y="3305555"/>
                  </a:lnTo>
                  <a:lnTo>
                    <a:pt x="1320800" y="3305555"/>
                  </a:lnTo>
                  <a:lnTo>
                    <a:pt x="1368291" y="3301477"/>
                  </a:lnTo>
                  <a:lnTo>
                    <a:pt x="1412986" y="3289719"/>
                  </a:lnTo>
                  <a:lnTo>
                    <a:pt x="1454140" y="3270996"/>
                  </a:lnTo>
                  <a:lnTo>
                    <a:pt x="1491007" y="3246023"/>
                  </a:lnTo>
                  <a:lnTo>
                    <a:pt x="1522843" y="3215515"/>
                  </a:lnTo>
                  <a:lnTo>
                    <a:pt x="1548901" y="3180189"/>
                  </a:lnTo>
                  <a:lnTo>
                    <a:pt x="1568437" y="3140758"/>
                  </a:lnTo>
                  <a:lnTo>
                    <a:pt x="1580705" y="3097938"/>
                  </a:lnTo>
                  <a:lnTo>
                    <a:pt x="1584960" y="3052445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6FAC46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54304" y="1686560"/>
            <a:ext cx="1571625" cy="300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1790">
              <a:lnSpc>
                <a:spcPct val="100000"/>
              </a:lnSpc>
              <a:spcBef>
                <a:spcPts val="95"/>
              </a:spcBef>
            </a:pP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STAGE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dirty="0" sz="1400" spc="5">
                <a:latin typeface="Lucida Sans Unicode"/>
                <a:cs typeface="Lucida Sans Unicode"/>
              </a:rPr>
              <a:t>Site</a:t>
            </a:r>
            <a:r>
              <a:rPr dirty="0" sz="1400" spc="-110">
                <a:latin typeface="Lucida Sans Unicode"/>
                <a:cs typeface="Lucida Sans Unicode"/>
              </a:rPr>
              <a:t> </a:t>
            </a:r>
            <a:r>
              <a:rPr dirty="0" sz="1400" spc="25">
                <a:latin typeface="Lucida Sans Unicode"/>
                <a:cs typeface="Lucida Sans Unicode"/>
              </a:rPr>
              <a:t>Development</a:t>
            </a:r>
            <a:endParaRPr sz="1400">
              <a:latin typeface="Lucida Sans Unicode"/>
              <a:cs typeface="Lucida Sans Unicode"/>
            </a:endParaRPr>
          </a:p>
          <a:p>
            <a:pPr marL="231140" marR="141605" indent="-171450">
              <a:lnSpc>
                <a:spcPct val="125000"/>
              </a:lnSpc>
              <a:spcBef>
                <a:spcPts val="1839"/>
              </a:spcBef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65">
                <a:latin typeface="Cambria"/>
                <a:cs typeface="Cambria"/>
              </a:rPr>
              <a:t>Site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Identification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90">
                <a:latin typeface="Cambria"/>
                <a:cs typeface="Cambria"/>
              </a:rPr>
              <a:t>SRA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 spc="65">
                <a:latin typeface="Cambria"/>
                <a:cs typeface="Cambria"/>
              </a:rPr>
              <a:t>(Solar</a:t>
            </a:r>
            <a:endParaRPr sz="1000">
              <a:latin typeface="Cambria"/>
              <a:cs typeface="Cambria"/>
            </a:endParaRPr>
          </a:p>
          <a:p>
            <a:pPr marL="231140" marR="266065" indent="-171450">
              <a:lnSpc>
                <a:spcPct val="125000"/>
              </a:lnSpc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90">
                <a:latin typeface="Cambria"/>
                <a:cs typeface="Cambria"/>
              </a:rPr>
              <a:t>Resource </a:t>
            </a:r>
            <a:r>
              <a:rPr dirty="0" sz="1000" spc="75">
                <a:latin typeface="Cambria"/>
                <a:cs typeface="Cambria"/>
              </a:rPr>
              <a:t>Study) </a:t>
            </a:r>
            <a:r>
              <a:rPr dirty="0" sz="1000" spc="-21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Energy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yield</a:t>
            </a:r>
            <a:endParaRPr sz="1000">
              <a:latin typeface="Cambria"/>
              <a:cs typeface="Cambria"/>
            </a:endParaRPr>
          </a:p>
          <a:p>
            <a:pPr marL="231140" indent="-172085">
              <a:lnSpc>
                <a:spcPct val="100000"/>
              </a:lnSpc>
              <a:spcBef>
                <a:spcPts val="450"/>
              </a:spcBef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85">
                <a:latin typeface="Cambria"/>
                <a:cs typeface="Cambria"/>
              </a:rPr>
              <a:t>Prediction</a:t>
            </a:r>
            <a:endParaRPr sz="1000">
              <a:latin typeface="Cambria"/>
              <a:cs typeface="Cambria"/>
            </a:endParaRPr>
          </a:p>
          <a:p>
            <a:pPr marL="231140" indent="-172085">
              <a:lnSpc>
                <a:spcPct val="100000"/>
              </a:lnSpc>
              <a:spcBef>
                <a:spcPts val="300"/>
              </a:spcBef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100">
                <a:latin typeface="Cambria"/>
                <a:cs typeface="Cambria"/>
              </a:rPr>
              <a:t>Govt.</a:t>
            </a:r>
            <a:r>
              <a:rPr dirty="0" sz="1000" spc="145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Orders</a:t>
            </a:r>
            <a:endParaRPr sz="1000">
              <a:latin typeface="Cambria"/>
              <a:cs typeface="Cambria"/>
            </a:endParaRPr>
          </a:p>
          <a:p>
            <a:pPr marL="231140" indent="-172085">
              <a:lnSpc>
                <a:spcPct val="100000"/>
              </a:lnSpc>
              <a:spcBef>
                <a:spcPts val="300"/>
              </a:spcBef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85">
                <a:latin typeface="Cambria"/>
                <a:cs typeface="Cambria"/>
              </a:rPr>
              <a:t>Land</a:t>
            </a:r>
            <a:r>
              <a:rPr dirty="0" sz="1000" spc="160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flow</a:t>
            </a:r>
            <a:r>
              <a:rPr dirty="0" sz="1000" spc="175">
                <a:latin typeface="Cambria"/>
                <a:cs typeface="Cambria"/>
              </a:rPr>
              <a:t> </a:t>
            </a:r>
            <a:r>
              <a:rPr dirty="0" sz="1000" spc="100">
                <a:latin typeface="Cambria"/>
                <a:cs typeface="Cambria"/>
              </a:rPr>
              <a:t>study</a:t>
            </a:r>
            <a:endParaRPr sz="1000">
              <a:latin typeface="Cambria"/>
              <a:cs typeface="Cambria"/>
            </a:endParaRPr>
          </a:p>
          <a:p>
            <a:pPr marL="231140" indent="-172085">
              <a:lnSpc>
                <a:spcPct val="100000"/>
              </a:lnSpc>
              <a:spcBef>
                <a:spcPts val="150"/>
              </a:spcBef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90">
                <a:latin typeface="Cambria"/>
                <a:cs typeface="Cambria"/>
              </a:rPr>
              <a:t>Evacuation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Permits</a:t>
            </a:r>
            <a:endParaRPr sz="1000">
              <a:latin typeface="Cambria"/>
              <a:cs typeface="Cambria"/>
            </a:endParaRPr>
          </a:p>
          <a:p>
            <a:pPr marL="231140" indent="-172085">
              <a:lnSpc>
                <a:spcPct val="100000"/>
              </a:lnSpc>
              <a:spcBef>
                <a:spcPts val="300"/>
              </a:spcBef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90">
                <a:latin typeface="Cambria"/>
                <a:cs typeface="Cambria"/>
              </a:rPr>
              <a:t>Land,</a:t>
            </a:r>
            <a:r>
              <a:rPr dirty="0" sz="1000" spc="160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soil</a:t>
            </a:r>
            <a:r>
              <a:rPr dirty="0" sz="1000" spc="185">
                <a:latin typeface="Cambria"/>
                <a:cs typeface="Cambria"/>
              </a:rPr>
              <a:t> </a:t>
            </a:r>
            <a:r>
              <a:rPr dirty="0" sz="1000" spc="100">
                <a:latin typeface="Cambria"/>
                <a:cs typeface="Cambria"/>
              </a:rPr>
              <a:t>and</a:t>
            </a:r>
            <a:endParaRPr sz="1000">
              <a:latin typeface="Cambria"/>
              <a:cs typeface="Cambria"/>
            </a:endParaRPr>
          </a:p>
          <a:p>
            <a:pPr marL="231140" marR="223520" indent="-171450">
              <a:lnSpc>
                <a:spcPts val="1500"/>
              </a:lnSpc>
              <a:spcBef>
                <a:spcPts val="100"/>
              </a:spcBef>
              <a:buClr>
                <a:srgbClr val="00A857"/>
              </a:buClr>
              <a:buFont typeface="Wingdings"/>
              <a:buChar char=""/>
              <a:tabLst>
                <a:tab pos="231775" algn="l"/>
              </a:tabLst>
            </a:pPr>
            <a:r>
              <a:rPr dirty="0" sz="1000" spc="85">
                <a:latin typeface="Cambria"/>
                <a:cs typeface="Cambria"/>
              </a:rPr>
              <a:t>Logistic</a:t>
            </a:r>
            <a:r>
              <a:rPr dirty="0" sz="1000" spc="17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Survey 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Project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Financial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56255" y="1652016"/>
            <a:ext cx="1443990" cy="3663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6240">
              <a:lnSpc>
                <a:spcPct val="100000"/>
              </a:lnSpc>
              <a:spcBef>
                <a:spcPts val="95"/>
              </a:spcBef>
            </a:pP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STAGE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Lucida Sans Unicode"/>
              <a:cs typeface="Lucida Sans Unicode"/>
            </a:endParaRPr>
          </a:p>
          <a:p>
            <a:pPr marL="266700">
              <a:lnSpc>
                <a:spcPct val="100000"/>
              </a:lnSpc>
            </a:pPr>
            <a:r>
              <a:rPr dirty="0" sz="1300" spc="50">
                <a:latin typeface="Lucida Sans Unicode"/>
                <a:cs typeface="Lucida Sans Unicode"/>
              </a:rPr>
              <a:t>Land</a:t>
            </a:r>
            <a:r>
              <a:rPr dirty="0" sz="1300" spc="80">
                <a:latin typeface="Lucida Sans Unicode"/>
                <a:cs typeface="Lucida Sans Unicode"/>
              </a:rPr>
              <a:t> </a:t>
            </a:r>
            <a:r>
              <a:rPr dirty="0" sz="1300" spc="20">
                <a:latin typeface="Lucida Sans Unicode"/>
                <a:cs typeface="Lucida Sans Unicode"/>
              </a:rPr>
              <a:t>&amp;</a:t>
            </a:r>
            <a:r>
              <a:rPr dirty="0" sz="1300" spc="75">
                <a:latin typeface="Lucida Sans Unicode"/>
                <a:cs typeface="Lucida Sans Unicode"/>
              </a:rPr>
              <a:t> </a:t>
            </a:r>
            <a:r>
              <a:rPr dirty="0" sz="1300" spc="45">
                <a:latin typeface="Lucida Sans Unicode"/>
                <a:cs typeface="Lucida Sans Unicode"/>
              </a:rPr>
              <a:t>Row</a:t>
            </a:r>
            <a:endParaRPr sz="1300">
              <a:latin typeface="Lucida Sans Unicode"/>
              <a:cs typeface="Lucida Sans Unicode"/>
            </a:endParaRPr>
          </a:p>
          <a:p>
            <a:pPr marL="184150" marR="40640" indent="-171450">
              <a:lnSpc>
                <a:spcPct val="150000"/>
              </a:lnSpc>
              <a:spcBef>
                <a:spcPts val="1345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90">
                <a:latin typeface="Cambria"/>
                <a:cs typeface="Cambria"/>
              </a:rPr>
              <a:t>Acquisition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 spc="100">
                <a:latin typeface="Cambria"/>
                <a:cs typeface="Cambria"/>
              </a:rPr>
              <a:t>of 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Land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for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Solar</a:t>
            </a:r>
            <a:r>
              <a:rPr dirty="0" sz="1000" spc="100">
                <a:latin typeface="Cambria"/>
                <a:cs typeface="Cambria"/>
              </a:rPr>
              <a:t> </a:t>
            </a:r>
            <a:r>
              <a:rPr dirty="0" sz="1000" spc="90">
                <a:latin typeface="Cambria"/>
                <a:cs typeface="Cambria"/>
              </a:rPr>
              <a:t>and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Sub</a:t>
            </a:r>
            <a:r>
              <a:rPr dirty="0" sz="1000" spc="125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Station</a:t>
            </a:r>
            <a:endParaRPr sz="1000">
              <a:latin typeface="Cambria"/>
              <a:cs typeface="Cambria"/>
            </a:endParaRPr>
          </a:p>
          <a:p>
            <a:pPr marL="184150" marR="5080" indent="-171450">
              <a:lnSpc>
                <a:spcPct val="150000"/>
              </a:lnSpc>
              <a:spcBef>
                <a:spcPts val="100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90">
                <a:latin typeface="Cambria"/>
                <a:cs typeface="Cambria"/>
              </a:rPr>
              <a:t>Acquisition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of </a:t>
            </a:r>
            <a:r>
              <a:rPr dirty="0" sz="1000" spc="70">
                <a:latin typeface="Cambria"/>
                <a:cs typeface="Cambria"/>
              </a:rPr>
              <a:t>Row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for</a:t>
            </a:r>
            <a:r>
              <a:rPr dirty="0" sz="1000" spc="165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Site</a:t>
            </a:r>
            <a:endParaRPr sz="1000">
              <a:latin typeface="Cambria"/>
              <a:cs typeface="Cambria"/>
            </a:endParaRPr>
          </a:p>
          <a:p>
            <a:pPr marL="184150" marR="150495" indent="-171450">
              <a:lnSpc>
                <a:spcPct val="150200"/>
              </a:lnSpc>
              <a:spcBef>
                <a:spcPts val="195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80">
                <a:latin typeface="Cambria"/>
                <a:cs typeface="Cambria"/>
              </a:rPr>
              <a:t>Execution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50">
                <a:latin typeface="Cambria"/>
                <a:cs typeface="Cambria"/>
              </a:rPr>
              <a:t>PPA,</a:t>
            </a:r>
            <a:r>
              <a:rPr dirty="0" sz="1000" spc="110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if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applicable</a:t>
            </a:r>
            <a:endParaRPr sz="1000">
              <a:latin typeface="Cambria"/>
              <a:cs typeface="Cambria"/>
            </a:endParaRPr>
          </a:p>
          <a:p>
            <a:pPr marL="184150" marR="43180" indent="-171450">
              <a:lnSpc>
                <a:spcPct val="150000"/>
              </a:lnSpc>
              <a:spcBef>
                <a:spcPts val="200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90">
                <a:latin typeface="Cambria"/>
                <a:cs typeface="Cambria"/>
              </a:rPr>
              <a:t>Acquisition</a:t>
            </a:r>
            <a:r>
              <a:rPr dirty="0" sz="1000" spc="135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of </a:t>
            </a:r>
            <a:r>
              <a:rPr dirty="0" sz="1000" spc="75">
                <a:latin typeface="Cambria"/>
                <a:cs typeface="Cambria"/>
              </a:rPr>
              <a:t>site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Specific</a:t>
            </a:r>
            <a:r>
              <a:rPr dirty="0" sz="1000" spc="150">
                <a:latin typeface="Cambria"/>
                <a:cs typeface="Cambria"/>
              </a:rPr>
              <a:t> </a:t>
            </a:r>
            <a:r>
              <a:rPr dirty="0" sz="1000" spc="95">
                <a:latin typeface="Cambria"/>
                <a:cs typeface="Cambria"/>
              </a:rPr>
              <a:t>NoC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 spc="100">
                <a:latin typeface="Cambria"/>
                <a:cs typeface="Cambria"/>
              </a:rPr>
              <a:t>Viz. </a:t>
            </a:r>
            <a:r>
              <a:rPr dirty="0" sz="1000" spc="105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Mining,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Geology, 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Airforce,</a:t>
            </a:r>
            <a:r>
              <a:rPr dirty="0" sz="1000" spc="145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Marine, </a:t>
            </a:r>
            <a:r>
              <a:rPr dirty="0" sz="1000" spc="80">
                <a:latin typeface="Cambria"/>
                <a:cs typeface="Cambria"/>
              </a:rPr>
              <a:t> etc.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07229" y="1648713"/>
            <a:ext cx="1390015" cy="2662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95"/>
              </a:spcBef>
            </a:pP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STAGE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50">
              <a:latin typeface="Lucida Sans Unicode"/>
              <a:cs typeface="Lucida Sans Unicode"/>
            </a:endParaRPr>
          </a:p>
          <a:p>
            <a:pPr marL="84455">
              <a:lnSpc>
                <a:spcPct val="100000"/>
              </a:lnSpc>
            </a:pPr>
            <a:r>
              <a:rPr dirty="0" sz="1300" spc="55">
                <a:latin typeface="Lucida Sans Unicode"/>
                <a:cs typeface="Lucida Sans Unicode"/>
              </a:rPr>
              <a:t>Infrastructures</a:t>
            </a:r>
            <a:endParaRPr sz="1300">
              <a:latin typeface="Lucida Sans Unicode"/>
              <a:cs typeface="Lucida Sans Unicode"/>
            </a:endParaRPr>
          </a:p>
          <a:p>
            <a:pPr marL="184150" indent="-171450">
              <a:lnSpc>
                <a:spcPct val="100000"/>
              </a:lnSpc>
              <a:spcBef>
                <a:spcPts val="1635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65">
                <a:latin typeface="Cambria"/>
                <a:cs typeface="Cambria"/>
              </a:rPr>
              <a:t>Soil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Testing</a:t>
            </a:r>
            <a:endParaRPr sz="10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705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65">
                <a:latin typeface="Cambria"/>
                <a:cs typeface="Cambria"/>
              </a:rPr>
              <a:t>Plant</a:t>
            </a:r>
            <a:r>
              <a:rPr dirty="0" sz="1000" spc="75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design</a:t>
            </a:r>
            <a:endParaRPr sz="10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85">
                <a:latin typeface="Cambria"/>
                <a:cs typeface="Cambria"/>
              </a:rPr>
              <a:t>Road</a:t>
            </a:r>
            <a:endParaRPr sz="1000">
              <a:latin typeface="Cambria"/>
              <a:cs typeface="Cambria"/>
            </a:endParaRPr>
          </a:p>
          <a:p>
            <a:pPr marL="184150">
              <a:lnSpc>
                <a:spcPct val="100000"/>
              </a:lnSpc>
              <a:spcBef>
                <a:spcPts val="600"/>
              </a:spcBef>
            </a:pPr>
            <a:r>
              <a:rPr dirty="0" sz="1000" spc="95">
                <a:latin typeface="Cambria"/>
                <a:cs typeface="Cambria"/>
              </a:rPr>
              <a:t>Construction</a:t>
            </a:r>
            <a:endParaRPr sz="1000">
              <a:latin typeface="Cambria"/>
              <a:cs typeface="Cambria"/>
            </a:endParaRPr>
          </a:p>
          <a:p>
            <a:pPr marL="188595" indent="-176530">
              <a:lnSpc>
                <a:spcPct val="100000"/>
              </a:lnSpc>
              <a:spcBef>
                <a:spcPts val="600"/>
              </a:spcBef>
              <a:buClr>
                <a:srgbClr val="00A857"/>
              </a:buClr>
              <a:buFont typeface="Wingdings"/>
              <a:buChar char=""/>
              <a:tabLst>
                <a:tab pos="189230" algn="l"/>
              </a:tabLst>
            </a:pPr>
            <a:r>
              <a:rPr dirty="0" sz="1000" spc="70">
                <a:latin typeface="Cambria"/>
                <a:cs typeface="Cambria"/>
              </a:rPr>
              <a:t>Infra</a:t>
            </a:r>
            <a:endParaRPr sz="1000">
              <a:latin typeface="Cambria"/>
              <a:cs typeface="Cambria"/>
            </a:endParaRPr>
          </a:p>
          <a:p>
            <a:pPr marL="184150">
              <a:lnSpc>
                <a:spcPct val="100000"/>
              </a:lnSpc>
              <a:spcBef>
                <a:spcPts val="600"/>
              </a:spcBef>
            </a:pPr>
            <a:r>
              <a:rPr dirty="0" sz="1000" spc="90">
                <a:latin typeface="Cambria"/>
                <a:cs typeface="Cambria"/>
              </a:rPr>
              <a:t>Development</a:t>
            </a:r>
            <a:endParaRPr sz="1000">
              <a:latin typeface="Cambria"/>
              <a:cs typeface="Cambria"/>
            </a:endParaRPr>
          </a:p>
          <a:p>
            <a:pPr marL="188595" indent="-176530">
              <a:lnSpc>
                <a:spcPct val="100000"/>
              </a:lnSpc>
              <a:spcBef>
                <a:spcPts val="600"/>
              </a:spcBef>
              <a:buClr>
                <a:srgbClr val="00A857"/>
              </a:buClr>
              <a:buFont typeface="Wingdings"/>
              <a:buChar char=""/>
              <a:tabLst>
                <a:tab pos="189230" algn="l"/>
              </a:tabLst>
            </a:pPr>
            <a:r>
              <a:rPr dirty="0" sz="1000" spc="60">
                <a:latin typeface="Cambria"/>
                <a:cs typeface="Cambria"/>
              </a:rPr>
              <a:t>Plot</a:t>
            </a:r>
            <a:r>
              <a:rPr dirty="0" sz="1000" spc="85">
                <a:latin typeface="Cambria"/>
                <a:cs typeface="Cambria"/>
              </a:rPr>
              <a:t> </a:t>
            </a:r>
            <a:r>
              <a:rPr dirty="0" sz="1000" spc="90">
                <a:latin typeface="Cambria"/>
                <a:cs typeface="Cambria"/>
              </a:rPr>
              <a:t>Development</a:t>
            </a:r>
            <a:endParaRPr sz="1000">
              <a:latin typeface="Cambria"/>
              <a:cs typeface="Cambria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95">
                <a:latin typeface="Cambria"/>
                <a:cs typeface="Cambria"/>
              </a:rPr>
              <a:t>Foundations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83273" y="1658112"/>
            <a:ext cx="1243330" cy="2658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95"/>
              </a:spcBef>
            </a:pP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STAGE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300">
              <a:latin typeface="Lucida Sans Unicode"/>
              <a:cs typeface="Lucida Sans Unicode"/>
            </a:endParaRPr>
          </a:p>
          <a:p>
            <a:pPr marL="99695">
              <a:lnSpc>
                <a:spcPct val="100000"/>
              </a:lnSpc>
            </a:pPr>
            <a:r>
              <a:rPr dirty="0" sz="1300" spc="50">
                <a:latin typeface="Lucida Sans Unicode"/>
                <a:cs typeface="Lucida Sans Unicode"/>
              </a:rPr>
              <a:t>Power</a:t>
            </a:r>
            <a:r>
              <a:rPr dirty="0" sz="1300" spc="90">
                <a:latin typeface="Lucida Sans Unicode"/>
                <a:cs typeface="Lucida Sans Unicode"/>
              </a:rPr>
              <a:t> </a:t>
            </a:r>
            <a:r>
              <a:rPr dirty="0" sz="1300" spc="20">
                <a:latin typeface="Lucida Sans Unicode"/>
                <a:cs typeface="Lucida Sans Unicode"/>
              </a:rPr>
              <a:t>&amp;</a:t>
            </a:r>
            <a:r>
              <a:rPr dirty="0" sz="1300" spc="70">
                <a:latin typeface="Lucida Sans Unicode"/>
                <a:cs typeface="Lucida Sans Unicode"/>
              </a:rPr>
              <a:t> </a:t>
            </a:r>
            <a:r>
              <a:rPr dirty="0" sz="1300" spc="45">
                <a:latin typeface="Lucida Sans Unicode"/>
                <a:cs typeface="Lucida Sans Unicode"/>
              </a:rPr>
              <a:t>Grid</a:t>
            </a:r>
            <a:endParaRPr sz="1300">
              <a:latin typeface="Lucida Sans Unicode"/>
              <a:cs typeface="Lucida Sans Unicode"/>
            </a:endParaRPr>
          </a:p>
          <a:p>
            <a:pPr marL="184150" marR="314325" indent="-171450">
              <a:lnSpc>
                <a:spcPct val="150000"/>
              </a:lnSpc>
              <a:spcBef>
                <a:spcPts val="994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70">
                <a:latin typeface="Cambria"/>
                <a:cs typeface="Cambria"/>
              </a:rPr>
              <a:t>Unit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switch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85">
                <a:latin typeface="Cambria"/>
                <a:cs typeface="Cambria"/>
              </a:rPr>
              <a:t>yards</a:t>
            </a:r>
            <a:endParaRPr sz="1000">
              <a:latin typeface="Cambria"/>
              <a:cs typeface="Cambria"/>
            </a:endParaRPr>
          </a:p>
          <a:p>
            <a:pPr marL="184150" marR="176530" indent="-171450">
              <a:lnSpc>
                <a:spcPct val="150000"/>
              </a:lnSpc>
              <a:spcBef>
                <a:spcPts val="100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95">
                <a:latin typeface="Cambria"/>
                <a:cs typeface="Cambria"/>
              </a:rPr>
              <a:t>T</a:t>
            </a:r>
            <a:r>
              <a:rPr dirty="0" sz="1000" spc="45">
                <a:latin typeface="Cambria"/>
                <a:cs typeface="Cambria"/>
              </a:rPr>
              <a:t>r</a:t>
            </a:r>
            <a:r>
              <a:rPr dirty="0" sz="1000" spc="85">
                <a:latin typeface="Cambria"/>
                <a:cs typeface="Cambria"/>
              </a:rPr>
              <a:t>a</a:t>
            </a:r>
            <a:r>
              <a:rPr dirty="0" sz="1000" spc="100">
                <a:latin typeface="Cambria"/>
                <a:cs typeface="Cambria"/>
              </a:rPr>
              <a:t>n</a:t>
            </a:r>
            <a:r>
              <a:rPr dirty="0" sz="1000" spc="95">
                <a:latin typeface="Cambria"/>
                <a:cs typeface="Cambria"/>
              </a:rPr>
              <a:t>s</a:t>
            </a:r>
            <a:r>
              <a:rPr dirty="0" sz="1000" spc="135">
                <a:latin typeface="Cambria"/>
                <a:cs typeface="Cambria"/>
              </a:rPr>
              <a:t>m</a:t>
            </a:r>
            <a:r>
              <a:rPr dirty="0" sz="1000" spc="50">
                <a:latin typeface="Cambria"/>
                <a:cs typeface="Cambria"/>
              </a:rPr>
              <a:t>i</a:t>
            </a:r>
            <a:r>
              <a:rPr dirty="0" sz="1000" spc="95">
                <a:latin typeface="Cambria"/>
                <a:cs typeface="Cambria"/>
              </a:rPr>
              <a:t>s</a:t>
            </a:r>
            <a:r>
              <a:rPr dirty="0" sz="1000" spc="100">
                <a:latin typeface="Cambria"/>
                <a:cs typeface="Cambria"/>
              </a:rPr>
              <a:t>s</a:t>
            </a:r>
            <a:r>
              <a:rPr dirty="0" sz="1000" spc="50">
                <a:latin typeface="Cambria"/>
                <a:cs typeface="Cambria"/>
              </a:rPr>
              <a:t>i</a:t>
            </a:r>
            <a:r>
              <a:rPr dirty="0" sz="1000" spc="100">
                <a:latin typeface="Cambria"/>
                <a:cs typeface="Cambria"/>
              </a:rPr>
              <a:t>o</a:t>
            </a:r>
            <a:r>
              <a:rPr dirty="0" sz="1000" spc="45">
                <a:latin typeface="Cambria"/>
                <a:cs typeface="Cambria"/>
              </a:rPr>
              <a:t>n  </a:t>
            </a:r>
            <a:r>
              <a:rPr dirty="0" sz="1000" spc="75">
                <a:latin typeface="Cambria"/>
                <a:cs typeface="Cambria"/>
              </a:rPr>
              <a:t>Lines</a:t>
            </a:r>
            <a:endParaRPr sz="1000">
              <a:latin typeface="Cambria"/>
              <a:cs typeface="Cambria"/>
            </a:endParaRPr>
          </a:p>
          <a:p>
            <a:pPr marL="184150" marR="212725" indent="-171450">
              <a:lnSpc>
                <a:spcPct val="150000"/>
              </a:lnSpc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85">
                <a:latin typeface="Cambria"/>
                <a:cs typeface="Cambria"/>
              </a:rPr>
              <a:t>Substation 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105">
                <a:latin typeface="Cambria"/>
                <a:cs typeface="Cambria"/>
              </a:rPr>
              <a:t>c</a:t>
            </a:r>
            <a:r>
              <a:rPr dirty="0" sz="1000" spc="110">
                <a:latin typeface="Cambria"/>
                <a:cs typeface="Cambria"/>
              </a:rPr>
              <a:t>o</a:t>
            </a:r>
            <a:r>
              <a:rPr dirty="0" sz="1000" spc="110">
                <a:latin typeface="Cambria"/>
                <a:cs typeface="Cambria"/>
              </a:rPr>
              <a:t>n</a:t>
            </a:r>
            <a:r>
              <a:rPr dirty="0" sz="1000" spc="105">
                <a:latin typeface="Cambria"/>
                <a:cs typeface="Cambria"/>
              </a:rPr>
              <a:t>s</a:t>
            </a:r>
            <a:r>
              <a:rPr dirty="0" sz="1000" spc="85">
                <a:latin typeface="Cambria"/>
                <a:cs typeface="Cambria"/>
              </a:rPr>
              <a:t>t</a:t>
            </a:r>
            <a:r>
              <a:rPr dirty="0" sz="1000" spc="55">
                <a:latin typeface="Cambria"/>
                <a:cs typeface="Cambria"/>
              </a:rPr>
              <a:t>r</a:t>
            </a:r>
            <a:r>
              <a:rPr dirty="0" sz="1000" spc="120">
                <a:latin typeface="Cambria"/>
                <a:cs typeface="Cambria"/>
              </a:rPr>
              <a:t>u</a:t>
            </a:r>
            <a:r>
              <a:rPr dirty="0" sz="1000" spc="105">
                <a:latin typeface="Cambria"/>
                <a:cs typeface="Cambria"/>
              </a:rPr>
              <a:t>c</a:t>
            </a:r>
            <a:r>
              <a:rPr dirty="0" sz="1000" spc="85">
                <a:latin typeface="Cambria"/>
                <a:cs typeface="Cambria"/>
              </a:rPr>
              <a:t>t</a:t>
            </a:r>
            <a:r>
              <a:rPr dirty="0" sz="1000" spc="60">
                <a:latin typeface="Cambria"/>
                <a:cs typeface="Cambria"/>
              </a:rPr>
              <a:t>i</a:t>
            </a:r>
            <a:r>
              <a:rPr dirty="0" sz="1000" spc="110">
                <a:latin typeface="Cambria"/>
                <a:cs typeface="Cambria"/>
              </a:rPr>
              <a:t>o</a:t>
            </a:r>
            <a:r>
              <a:rPr dirty="0" sz="1000" spc="75">
                <a:latin typeface="Cambria"/>
                <a:cs typeface="Cambria"/>
              </a:rPr>
              <a:t>n</a:t>
            </a:r>
            <a:endParaRPr sz="1000">
              <a:latin typeface="Cambria"/>
              <a:cs typeface="Cambria"/>
            </a:endParaRPr>
          </a:p>
          <a:p>
            <a:pPr marL="184150" marR="13335" indent="-171450">
              <a:lnSpc>
                <a:spcPct val="150000"/>
              </a:lnSpc>
              <a:buClr>
                <a:srgbClr val="00A857"/>
              </a:buClr>
              <a:buFont typeface="Wingdings"/>
              <a:buChar char=""/>
              <a:tabLst>
                <a:tab pos="233045" algn="l"/>
              </a:tabLst>
            </a:pPr>
            <a:r>
              <a:rPr dirty="0"/>
              <a:t>	</a:t>
            </a:r>
            <a:r>
              <a:rPr dirty="0" sz="1000" spc="70">
                <a:latin typeface="Cambria"/>
                <a:cs typeface="Cambria"/>
              </a:rPr>
              <a:t>External</a:t>
            </a:r>
            <a:r>
              <a:rPr dirty="0" sz="1000" spc="130">
                <a:latin typeface="Cambria"/>
                <a:cs typeface="Cambria"/>
              </a:rPr>
              <a:t> </a:t>
            </a:r>
            <a:r>
              <a:rPr dirty="0" sz="1000" spc="55">
                <a:latin typeface="Cambria"/>
                <a:cs typeface="Cambria"/>
              </a:rPr>
              <a:t>Line</a:t>
            </a:r>
            <a:r>
              <a:rPr dirty="0" sz="1000" spc="1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&amp;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90">
                <a:latin typeface="Cambria"/>
                <a:cs typeface="Cambria"/>
              </a:rPr>
              <a:t>Road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92769" y="1660906"/>
            <a:ext cx="1409065" cy="2821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7205">
              <a:lnSpc>
                <a:spcPct val="100000"/>
              </a:lnSpc>
              <a:spcBef>
                <a:spcPts val="95"/>
              </a:spcBef>
            </a:pP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STAGE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300" spc="40">
                <a:latin typeface="Lucida Sans Unicode"/>
                <a:cs typeface="Lucida Sans Unicode"/>
              </a:rPr>
              <a:t>PV</a:t>
            </a:r>
            <a:r>
              <a:rPr dirty="0" sz="1300" spc="75">
                <a:latin typeface="Lucida Sans Unicode"/>
                <a:cs typeface="Lucida Sans Unicode"/>
              </a:rPr>
              <a:t> </a:t>
            </a:r>
            <a:r>
              <a:rPr dirty="0" sz="1300" spc="50">
                <a:latin typeface="Lucida Sans Unicode"/>
                <a:cs typeface="Lucida Sans Unicode"/>
              </a:rPr>
              <a:t>Module</a:t>
            </a:r>
            <a:r>
              <a:rPr dirty="0" sz="1300" spc="85">
                <a:latin typeface="Lucida Sans Unicode"/>
                <a:cs typeface="Lucida Sans Unicode"/>
              </a:rPr>
              <a:t> </a:t>
            </a:r>
            <a:r>
              <a:rPr dirty="0" sz="1300" spc="50">
                <a:latin typeface="Lucida Sans Unicode"/>
                <a:cs typeface="Lucida Sans Unicode"/>
              </a:rPr>
              <a:t>E&amp;C</a:t>
            </a:r>
            <a:endParaRPr sz="1300">
              <a:latin typeface="Lucida Sans Unicode"/>
              <a:cs typeface="Lucida Sans Unicode"/>
            </a:endParaRPr>
          </a:p>
          <a:p>
            <a:pPr marL="215900" marR="66675" indent="-171450">
              <a:lnSpc>
                <a:spcPct val="100000"/>
              </a:lnSpc>
              <a:spcBef>
                <a:spcPts val="1515"/>
              </a:spcBef>
              <a:buClr>
                <a:srgbClr val="00A857"/>
              </a:buClr>
              <a:buFont typeface="Wingdings"/>
              <a:buChar char=""/>
              <a:tabLst>
                <a:tab pos="216535" algn="l"/>
              </a:tabLst>
            </a:pPr>
            <a:r>
              <a:rPr dirty="0" sz="1000" spc="60">
                <a:latin typeface="Cambria"/>
                <a:cs typeface="Cambria"/>
              </a:rPr>
              <a:t>PV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 spc="70">
                <a:latin typeface="Cambria"/>
                <a:cs typeface="Cambria"/>
              </a:rPr>
              <a:t>Module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supply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&amp;</a:t>
            </a:r>
            <a:r>
              <a:rPr dirty="0" sz="1000" spc="150">
                <a:latin typeface="Cambria"/>
                <a:cs typeface="Cambria"/>
              </a:rPr>
              <a:t> </a:t>
            </a:r>
            <a:r>
              <a:rPr dirty="0" sz="1000" spc="45">
                <a:latin typeface="Cambria"/>
                <a:cs typeface="Cambria"/>
              </a:rPr>
              <a:t>Erection</a:t>
            </a:r>
            <a:endParaRPr sz="1000">
              <a:latin typeface="Cambria"/>
              <a:cs typeface="Cambria"/>
            </a:endParaRPr>
          </a:p>
          <a:p>
            <a:pPr marL="215900" marR="5080" indent="-171450">
              <a:lnSpc>
                <a:spcPct val="100000"/>
              </a:lnSpc>
              <a:spcBef>
                <a:spcPts val="700"/>
              </a:spcBef>
              <a:buClr>
                <a:srgbClr val="00A857"/>
              </a:buClr>
              <a:buFont typeface="Wingdings"/>
              <a:buChar char=""/>
              <a:tabLst>
                <a:tab pos="216535" algn="l"/>
              </a:tabLst>
            </a:pPr>
            <a:r>
              <a:rPr dirty="0" sz="1000" spc="75">
                <a:latin typeface="Cambria"/>
                <a:cs typeface="Cambria"/>
              </a:rPr>
              <a:t>Supply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of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 spc="60">
                <a:latin typeface="Cambria"/>
                <a:cs typeface="Cambria"/>
              </a:rPr>
              <a:t>other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55">
                <a:latin typeface="Cambria"/>
                <a:cs typeface="Cambria"/>
              </a:rPr>
              <a:t>PV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100">
                <a:latin typeface="Cambria"/>
                <a:cs typeface="Cambria"/>
              </a:rPr>
              <a:t>components </a:t>
            </a:r>
            <a:r>
              <a:rPr dirty="0" sz="1000" spc="60">
                <a:latin typeface="Cambria"/>
                <a:cs typeface="Cambria"/>
              </a:rPr>
              <a:t>to 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45">
                <a:latin typeface="Cambria"/>
                <a:cs typeface="Cambria"/>
              </a:rPr>
              <a:t>Site</a:t>
            </a:r>
            <a:endParaRPr sz="1000">
              <a:latin typeface="Cambria"/>
              <a:cs typeface="Cambria"/>
            </a:endParaRPr>
          </a:p>
          <a:p>
            <a:pPr marL="215900" marR="78740" indent="-171450">
              <a:lnSpc>
                <a:spcPct val="100000"/>
              </a:lnSpc>
              <a:spcBef>
                <a:spcPts val="705"/>
              </a:spcBef>
              <a:buClr>
                <a:srgbClr val="00A857"/>
              </a:buClr>
              <a:buFont typeface="Wingdings"/>
              <a:buChar char=""/>
              <a:tabLst>
                <a:tab pos="216535" algn="l"/>
              </a:tabLst>
            </a:pPr>
            <a:r>
              <a:rPr dirty="0" sz="1000" spc="75">
                <a:latin typeface="Cambria"/>
                <a:cs typeface="Cambria"/>
              </a:rPr>
              <a:t>Supply </a:t>
            </a:r>
            <a:r>
              <a:rPr dirty="0" sz="1000">
                <a:latin typeface="Cambria"/>
                <a:cs typeface="Cambria"/>
              </a:rPr>
              <a:t>&amp; </a:t>
            </a:r>
            <a:r>
              <a:rPr dirty="0" sz="1000" spc="50">
                <a:latin typeface="Cambria"/>
                <a:cs typeface="Cambria"/>
              </a:rPr>
              <a:t>Erection </a:t>
            </a:r>
            <a:r>
              <a:rPr dirty="0" sz="1000" spc="-215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of </a:t>
            </a:r>
            <a:r>
              <a:rPr dirty="0" sz="1000" spc="40">
                <a:latin typeface="Cambria"/>
                <a:cs typeface="Cambria"/>
              </a:rPr>
              <a:t>Inverters </a:t>
            </a:r>
            <a:r>
              <a:rPr dirty="0" sz="1000" spc="110">
                <a:latin typeface="Cambria"/>
                <a:cs typeface="Cambria"/>
              </a:rPr>
              <a:t>and </a:t>
            </a:r>
            <a:r>
              <a:rPr dirty="0" sz="1000" spc="114">
                <a:latin typeface="Cambria"/>
                <a:cs typeface="Cambria"/>
              </a:rPr>
              <a:t> </a:t>
            </a:r>
            <a:r>
              <a:rPr dirty="0" sz="1000" spc="60">
                <a:latin typeface="Cambria"/>
                <a:cs typeface="Cambria"/>
              </a:rPr>
              <a:t>other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 spc="50">
                <a:latin typeface="Cambria"/>
                <a:cs typeface="Cambria"/>
              </a:rPr>
              <a:t>Electrical</a:t>
            </a:r>
            <a:endParaRPr sz="1000">
              <a:latin typeface="Cambria"/>
              <a:cs typeface="Cambria"/>
            </a:endParaRPr>
          </a:p>
          <a:p>
            <a:pPr marL="215900" marR="30480" indent="-171450">
              <a:lnSpc>
                <a:spcPct val="100000"/>
              </a:lnSpc>
              <a:spcBef>
                <a:spcPts val="700"/>
              </a:spcBef>
              <a:buClr>
                <a:srgbClr val="00A857"/>
              </a:buClr>
              <a:buFont typeface="Wingdings"/>
              <a:buChar char=""/>
              <a:tabLst>
                <a:tab pos="216535" algn="l"/>
              </a:tabLst>
            </a:pPr>
            <a:r>
              <a:rPr dirty="0" sz="1000" spc="60">
                <a:latin typeface="Cambria"/>
                <a:cs typeface="Cambria"/>
              </a:rPr>
              <a:t>Equipment's </a:t>
            </a:r>
            <a:r>
              <a:rPr dirty="0" sz="1000" spc="65">
                <a:latin typeface="Cambria"/>
                <a:cs typeface="Cambria"/>
              </a:rPr>
              <a:t> </a:t>
            </a:r>
            <a:r>
              <a:rPr dirty="0" sz="1000" spc="90">
                <a:latin typeface="Cambria"/>
                <a:cs typeface="Cambria"/>
              </a:rPr>
              <a:t>Commissioning</a:t>
            </a:r>
            <a:r>
              <a:rPr dirty="0" sz="1000" spc="5">
                <a:latin typeface="Cambria"/>
                <a:cs typeface="Cambria"/>
              </a:rPr>
              <a:t> </a:t>
            </a:r>
            <a:r>
              <a:rPr dirty="0" sz="1000" spc="75">
                <a:latin typeface="Cambria"/>
                <a:cs typeface="Cambria"/>
              </a:rPr>
              <a:t>of </a:t>
            </a:r>
            <a:r>
              <a:rPr dirty="0" sz="1000" spc="-204">
                <a:latin typeface="Cambria"/>
                <a:cs typeface="Cambria"/>
              </a:rPr>
              <a:t> </a:t>
            </a:r>
            <a:r>
              <a:rPr dirty="0" sz="1000" spc="60">
                <a:latin typeface="Cambria"/>
                <a:cs typeface="Cambria"/>
              </a:rPr>
              <a:t>Solar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45">
                <a:latin typeface="Cambria"/>
                <a:cs typeface="Cambria"/>
              </a:rPr>
              <a:t>Plant.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34269" y="1648713"/>
            <a:ext cx="1564005" cy="1206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165">
              <a:lnSpc>
                <a:spcPct val="100000"/>
              </a:lnSpc>
              <a:spcBef>
                <a:spcPts val="95"/>
              </a:spcBef>
            </a:pP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STAGE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endParaRPr sz="1400">
              <a:latin typeface="Lucida Sans Unicode"/>
              <a:cs typeface="Lucida Sans Unicode"/>
            </a:endParaRPr>
          </a:p>
          <a:p>
            <a:pPr marL="12700" marR="5080" indent="259079">
              <a:lnSpc>
                <a:spcPct val="102099"/>
              </a:lnSpc>
              <a:spcBef>
                <a:spcPts val="1190"/>
              </a:spcBef>
            </a:pPr>
            <a:r>
              <a:rPr dirty="0" sz="1200" spc="20">
                <a:latin typeface="Lucida Sans Unicode"/>
                <a:cs typeface="Lucida Sans Unicode"/>
              </a:rPr>
              <a:t>Operation</a:t>
            </a:r>
            <a:r>
              <a:rPr dirty="0" sz="1200" spc="5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&amp; </a:t>
            </a:r>
            <a:r>
              <a:rPr dirty="0" sz="1200" spc="5">
                <a:latin typeface="Lucida Sans Unicode"/>
                <a:cs typeface="Lucida Sans Unicode"/>
              </a:rPr>
              <a:t> </a:t>
            </a:r>
            <a:r>
              <a:rPr dirty="0" sz="1200" spc="45">
                <a:latin typeface="Lucida Sans Unicode"/>
                <a:cs typeface="Lucida Sans Unicode"/>
              </a:rPr>
              <a:t>Maintenance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50">
                <a:latin typeface="Lucida Sans Unicode"/>
                <a:cs typeface="Lucida Sans Unicode"/>
              </a:rPr>
              <a:t>(O&amp;M)</a:t>
            </a:r>
            <a:endParaRPr sz="1200">
              <a:latin typeface="Lucida Sans Unicode"/>
              <a:cs typeface="Lucida Sans Unicode"/>
            </a:endParaRPr>
          </a:p>
          <a:p>
            <a:pPr marL="259715" marR="480059" indent="-167640">
              <a:lnSpc>
                <a:spcPct val="108500"/>
              </a:lnSpc>
              <a:spcBef>
                <a:spcPts val="885"/>
              </a:spcBef>
              <a:buClr>
                <a:srgbClr val="00A857"/>
              </a:buClr>
              <a:buFont typeface="Wingdings"/>
              <a:buChar char=""/>
              <a:tabLst>
                <a:tab pos="264160" algn="l"/>
              </a:tabLst>
            </a:pPr>
            <a:r>
              <a:rPr dirty="0" sz="1000" spc="70">
                <a:latin typeface="Cambria"/>
                <a:cs typeface="Cambria"/>
              </a:rPr>
              <a:t>O&amp;M </a:t>
            </a:r>
            <a:r>
              <a:rPr dirty="0" sz="1000" spc="80">
                <a:latin typeface="Cambria"/>
                <a:cs typeface="Cambria"/>
              </a:rPr>
              <a:t>of </a:t>
            </a:r>
            <a:r>
              <a:rPr dirty="0" sz="1000" spc="40">
                <a:latin typeface="Cambria"/>
                <a:cs typeface="Cambria"/>
              </a:rPr>
              <a:t>BoP </a:t>
            </a:r>
            <a:r>
              <a:rPr dirty="0" sz="1000" spc="45">
                <a:latin typeface="Cambria"/>
                <a:cs typeface="Cambria"/>
              </a:rPr>
              <a:t> </a:t>
            </a:r>
            <a:r>
              <a:rPr dirty="0" sz="1000" spc="150">
                <a:latin typeface="Cambria"/>
                <a:cs typeface="Cambria"/>
              </a:rPr>
              <a:t>C</a:t>
            </a:r>
            <a:r>
              <a:rPr dirty="0" sz="1000" spc="100">
                <a:latin typeface="Cambria"/>
                <a:cs typeface="Cambria"/>
              </a:rPr>
              <a:t>o</a:t>
            </a:r>
            <a:r>
              <a:rPr dirty="0" sz="1000" spc="135">
                <a:latin typeface="Cambria"/>
                <a:cs typeface="Cambria"/>
              </a:rPr>
              <a:t>m</a:t>
            </a:r>
            <a:r>
              <a:rPr dirty="0" sz="1000" spc="100">
                <a:latin typeface="Cambria"/>
                <a:cs typeface="Cambria"/>
              </a:rPr>
              <a:t>p</a:t>
            </a:r>
            <a:r>
              <a:rPr dirty="0" sz="1000" spc="100">
                <a:latin typeface="Cambria"/>
                <a:cs typeface="Cambria"/>
              </a:rPr>
              <a:t>o</a:t>
            </a:r>
            <a:r>
              <a:rPr dirty="0" sz="1000" spc="100">
                <a:latin typeface="Cambria"/>
                <a:cs typeface="Cambria"/>
              </a:rPr>
              <a:t>n</a:t>
            </a:r>
            <a:r>
              <a:rPr dirty="0" sz="1000" spc="70">
                <a:latin typeface="Cambria"/>
                <a:cs typeface="Cambria"/>
              </a:rPr>
              <a:t>e</a:t>
            </a:r>
            <a:r>
              <a:rPr dirty="0" sz="1000" spc="100">
                <a:latin typeface="Cambria"/>
                <a:cs typeface="Cambria"/>
              </a:rPr>
              <a:t>n</a:t>
            </a:r>
            <a:r>
              <a:rPr dirty="0" sz="1000" spc="70">
                <a:latin typeface="Cambria"/>
                <a:cs typeface="Cambria"/>
              </a:rPr>
              <a:t>t</a:t>
            </a:r>
            <a:r>
              <a:rPr dirty="0" sz="1000" spc="75">
                <a:latin typeface="Cambria"/>
                <a:cs typeface="Cambria"/>
              </a:rPr>
              <a:t>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14026" y="2968498"/>
            <a:ext cx="1025525" cy="725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90">
                <a:latin typeface="Cambria"/>
                <a:cs typeface="Cambria"/>
              </a:rPr>
              <a:t>Schedule </a:t>
            </a:r>
            <a:r>
              <a:rPr dirty="0" sz="1000" spc="95">
                <a:latin typeface="Cambria"/>
                <a:cs typeface="Cambria"/>
              </a:rPr>
              <a:t> </a:t>
            </a:r>
            <a:r>
              <a:rPr dirty="0" sz="1000" spc="80">
                <a:latin typeface="Cambria"/>
                <a:cs typeface="Cambria"/>
              </a:rPr>
              <a:t>M</a:t>
            </a:r>
            <a:r>
              <a:rPr dirty="0" sz="1000" spc="95">
                <a:latin typeface="Cambria"/>
                <a:cs typeface="Cambria"/>
              </a:rPr>
              <a:t>a</a:t>
            </a:r>
            <a:r>
              <a:rPr dirty="0" sz="1000" spc="60">
                <a:latin typeface="Cambria"/>
                <a:cs typeface="Cambria"/>
              </a:rPr>
              <a:t>i</a:t>
            </a:r>
            <a:r>
              <a:rPr dirty="0" sz="1000" spc="110">
                <a:latin typeface="Cambria"/>
                <a:cs typeface="Cambria"/>
              </a:rPr>
              <a:t>n</a:t>
            </a:r>
            <a:r>
              <a:rPr dirty="0" sz="1000" spc="85">
                <a:latin typeface="Cambria"/>
                <a:cs typeface="Cambria"/>
              </a:rPr>
              <a:t>t</a:t>
            </a:r>
            <a:r>
              <a:rPr dirty="0" sz="1000" spc="80">
                <a:latin typeface="Cambria"/>
                <a:cs typeface="Cambria"/>
              </a:rPr>
              <a:t>e</a:t>
            </a:r>
            <a:r>
              <a:rPr dirty="0" sz="1000" spc="110">
                <a:latin typeface="Cambria"/>
                <a:cs typeface="Cambria"/>
              </a:rPr>
              <a:t>n</a:t>
            </a:r>
            <a:r>
              <a:rPr dirty="0" sz="1000" spc="95">
                <a:latin typeface="Cambria"/>
                <a:cs typeface="Cambria"/>
              </a:rPr>
              <a:t>a</a:t>
            </a:r>
            <a:r>
              <a:rPr dirty="0" sz="1000" spc="110">
                <a:latin typeface="Cambria"/>
                <a:cs typeface="Cambria"/>
              </a:rPr>
              <a:t>n</a:t>
            </a:r>
            <a:r>
              <a:rPr dirty="0" sz="1000" spc="105">
                <a:latin typeface="Cambria"/>
                <a:cs typeface="Cambria"/>
              </a:rPr>
              <a:t>c</a:t>
            </a:r>
            <a:r>
              <a:rPr dirty="0" sz="1000" spc="40">
                <a:latin typeface="Cambria"/>
                <a:cs typeface="Cambria"/>
              </a:rPr>
              <a:t>e</a:t>
            </a:r>
            <a:endParaRPr sz="1000">
              <a:latin typeface="Cambria"/>
              <a:cs typeface="Cambria"/>
            </a:endParaRPr>
          </a:p>
          <a:p>
            <a:pPr marL="184150" marR="74930" indent="-171450">
              <a:lnSpc>
                <a:spcPct val="100000"/>
              </a:lnSpc>
              <a:spcBef>
                <a:spcPts val="700"/>
              </a:spcBef>
              <a:buClr>
                <a:srgbClr val="00A857"/>
              </a:buClr>
              <a:buFont typeface="Wingdings"/>
              <a:buChar char=""/>
              <a:tabLst>
                <a:tab pos="184150" algn="l"/>
              </a:tabLst>
            </a:pPr>
            <a:r>
              <a:rPr dirty="0" sz="1000" spc="90">
                <a:latin typeface="Cambria"/>
                <a:cs typeface="Cambria"/>
              </a:rPr>
              <a:t>U</a:t>
            </a:r>
            <a:r>
              <a:rPr dirty="0" sz="1000" spc="90">
                <a:latin typeface="Cambria"/>
                <a:cs typeface="Cambria"/>
              </a:rPr>
              <a:t>n</a:t>
            </a:r>
            <a:r>
              <a:rPr dirty="0" sz="1000" spc="90">
                <a:latin typeface="Cambria"/>
                <a:cs typeface="Cambria"/>
              </a:rPr>
              <a:t>s</a:t>
            </a:r>
            <a:r>
              <a:rPr dirty="0" sz="1000" spc="85">
                <a:latin typeface="Cambria"/>
                <a:cs typeface="Cambria"/>
              </a:rPr>
              <a:t>c</a:t>
            </a:r>
            <a:r>
              <a:rPr dirty="0" sz="1000" spc="95">
                <a:latin typeface="Cambria"/>
                <a:cs typeface="Cambria"/>
              </a:rPr>
              <a:t>h</a:t>
            </a:r>
            <a:r>
              <a:rPr dirty="0" sz="1000" spc="65">
                <a:latin typeface="Cambria"/>
                <a:cs typeface="Cambria"/>
              </a:rPr>
              <a:t>e</a:t>
            </a:r>
            <a:r>
              <a:rPr dirty="0" sz="1000" spc="105">
                <a:latin typeface="Cambria"/>
                <a:cs typeface="Cambria"/>
              </a:rPr>
              <a:t>d</a:t>
            </a:r>
            <a:r>
              <a:rPr dirty="0" sz="1000" spc="105">
                <a:latin typeface="Cambria"/>
                <a:cs typeface="Cambria"/>
              </a:rPr>
              <a:t>u</a:t>
            </a:r>
            <a:r>
              <a:rPr dirty="0" sz="1000" spc="50">
                <a:latin typeface="Cambria"/>
                <a:cs typeface="Cambria"/>
              </a:rPr>
              <a:t>l</a:t>
            </a:r>
            <a:r>
              <a:rPr dirty="0" sz="1000" spc="50">
                <a:latin typeface="Cambria"/>
                <a:cs typeface="Cambria"/>
              </a:rPr>
              <a:t>d  </a:t>
            </a:r>
            <a:r>
              <a:rPr dirty="0" sz="1000" spc="80">
                <a:latin typeface="Cambria"/>
                <a:cs typeface="Cambria"/>
              </a:rPr>
              <a:t>M</a:t>
            </a:r>
            <a:r>
              <a:rPr dirty="0" sz="1000" spc="95">
                <a:latin typeface="Cambria"/>
                <a:cs typeface="Cambria"/>
              </a:rPr>
              <a:t>a</a:t>
            </a:r>
            <a:r>
              <a:rPr dirty="0" sz="1000" spc="60">
                <a:latin typeface="Cambria"/>
                <a:cs typeface="Cambria"/>
              </a:rPr>
              <a:t>i</a:t>
            </a:r>
            <a:r>
              <a:rPr dirty="0" sz="1000" spc="110">
                <a:latin typeface="Cambria"/>
                <a:cs typeface="Cambria"/>
              </a:rPr>
              <a:t>n</a:t>
            </a:r>
            <a:r>
              <a:rPr dirty="0" sz="1000" spc="85">
                <a:latin typeface="Cambria"/>
                <a:cs typeface="Cambria"/>
              </a:rPr>
              <a:t>t</a:t>
            </a:r>
            <a:r>
              <a:rPr dirty="0" sz="1000" spc="80">
                <a:latin typeface="Cambria"/>
                <a:cs typeface="Cambria"/>
              </a:rPr>
              <a:t>e</a:t>
            </a:r>
            <a:r>
              <a:rPr dirty="0" sz="1000" spc="110">
                <a:latin typeface="Cambria"/>
                <a:cs typeface="Cambria"/>
              </a:rPr>
              <a:t>n</a:t>
            </a:r>
            <a:r>
              <a:rPr dirty="0" sz="1000" spc="95">
                <a:latin typeface="Cambria"/>
                <a:cs typeface="Cambria"/>
              </a:rPr>
              <a:t>a</a:t>
            </a:r>
            <a:r>
              <a:rPr dirty="0" sz="1000" spc="110">
                <a:latin typeface="Cambria"/>
                <a:cs typeface="Cambria"/>
              </a:rPr>
              <a:t>n</a:t>
            </a:r>
            <a:r>
              <a:rPr dirty="0" sz="1000" spc="40">
                <a:latin typeface="Cambria"/>
                <a:cs typeface="Cambria"/>
              </a:rPr>
              <a:t>e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6335267"/>
            <a:ext cx="12192000" cy="517525"/>
            <a:chOff x="0" y="6335267"/>
            <a:chExt cx="12192000" cy="517525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6335267"/>
              <a:ext cx="3982211" cy="5173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66210" y="6419849"/>
              <a:ext cx="8225790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654" y="170434"/>
            <a:ext cx="6965315" cy="6883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50" spc="5" b="0">
                <a:solidFill>
                  <a:srgbClr val="27AAE0"/>
                </a:solidFill>
                <a:latin typeface="Arial MT"/>
                <a:cs typeface="Arial MT"/>
              </a:rPr>
              <a:t>OUR</a:t>
            </a:r>
            <a:r>
              <a:rPr dirty="0" sz="4350" spc="-20" b="0">
                <a:solidFill>
                  <a:srgbClr val="27AAE0"/>
                </a:solidFill>
                <a:latin typeface="Arial MT"/>
                <a:cs typeface="Arial MT"/>
              </a:rPr>
              <a:t> </a:t>
            </a:r>
            <a:r>
              <a:rPr dirty="0" sz="4350" spc="10" b="0">
                <a:solidFill>
                  <a:srgbClr val="27AAE0"/>
                </a:solidFill>
                <a:latin typeface="Arial MT"/>
                <a:cs typeface="Arial MT"/>
              </a:rPr>
              <a:t>ESTEEMED</a:t>
            </a:r>
            <a:r>
              <a:rPr dirty="0" sz="4350" b="0">
                <a:solidFill>
                  <a:srgbClr val="27AAE0"/>
                </a:solidFill>
                <a:latin typeface="Arial MT"/>
                <a:cs typeface="Arial MT"/>
              </a:rPr>
              <a:t> </a:t>
            </a:r>
            <a:r>
              <a:rPr dirty="0" sz="4350" spc="5" b="0">
                <a:solidFill>
                  <a:srgbClr val="27AAE0"/>
                </a:solidFill>
                <a:latin typeface="Arial MT"/>
                <a:cs typeface="Arial MT"/>
              </a:rPr>
              <a:t>CLIENTS</a:t>
            </a:r>
            <a:endParaRPr sz="43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454" y="112776"/>
            <a:ext cx="11744960" cy="6522720"/>
            <a:chOff x="203454" y="112776"/>
            <a:chExt cx="11744960" cy="6522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646" y="882395"/>
              <a:ext cx="3147822" cy="1562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7481" y="1088136"/>
              <a:ext cx="2664460" cy="1072515"/>
            </a:xfrm>
            <a:custGeom>
              <a:avLst/>
              <a:gdLst/>
              <a:ahLst/>
              <a:cxnLst/>
              <a:rect l="l" t="t" r="r" b="b"/>
              <a:pathLst>
                <a:path w="2664460" h="1072514">
                  <a:moveTo>
                    <a:pt x="2352421" y="0"/>
                  </a:moveTo>
                  <a:lnTo>
                    <a:pt x="311505" y="0"/>
                  </a:lnTo>
                  <a:lnTo>
                    <a:pt x="265468" y="3428"/>
                  </a:lnTo>
                  <a:lnTo>
                    <a:pt x="221538" y="13462"/>
                  </a:lnTo>
                  <a:lnTo>
                    <a:pt x="180174" y="29590"/>
                  </a:lnTo>
                  <a:lnTo>
                    <a:pt x="141884" y="51180"/>
                  </a:lnTo>
                  <a:lnTo>
                    <a:pt x="107137" y="77977"/>
                  </a:lnTo>
                  <a:lnTo>
                    <a:pt x="76403" y="109347"/>
                  </a:lnTo>
                  <a:lnTo>
                    <a:pt x="50177" y="144779"/>
                  </a:lnTo>
                  <a:lnTo>
                    <a:pt x="28956" y="183896"/>
                  </a:lnTo>
                  <a:lnTo>
                    <a:pt x="13182" y="226187"/>
                  </a:lnTo>
                  <a:lnTo>
                    <a:pt x="3378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378" y="801369"/>
                  </a:lnTo>
                  <a:lnTo>
                    <a:pt x="13182" y="846327"/>
                  </a:lnTo>
                  <a:lnTo>
                    <a:pt x="28956" y="888491"/>
                  </a:lnTo>
                  <a:lnTo>
                    <a:pt x="50177" y="927608"/>
                  </a:lnTo>
                  <a:lnTo>
                    <a:pt x="76403" y="963040"/>
                  </a:lnTo>
                  <a:lnTo>
                    <a:pt x="107137" y="994410"/>
                  </a:lnTo>
                  <a:lnTo>
                    <a:pt x="141884" y="1021206"/>
                  </a:lnTo>
                  <a:lnTo>
                    <a:pt x="180174" y="1042797"/>
                  </a:lnTo>
                  <a:lnTo>
                    <a:pt x="221538" y="1058926"/>
                  </a:lnTo>
                  <a:lnTo>
                    <a:pt x="265468" y="1068959"/>
                  </a:lnTo>
                  <a:lnTo>
                    <a:pt x="311505" y="1072388"/>
                  </a:lnTo>
                  <a:lnTo>
                    <a:pt x="2352421" y="1072388"/>
                  </a:lnTo>
                  <a:lnTo>
                    <a:pt x="2398395" y="1068959"/>
                  </a:lnTo>
                  <a:lnTo>
                    <a:pt x="2442337" y="1058926"/>
                  </a:lnTo>
                  <a:lnTo>
                    <a:pt x="2483739" y="1042797"/>
                  </a:lnTo>
                  <a:lnTo>
                    <a:pt x="2522093" y="1021206"/>
                  </a:lnTo>
                  <a:lnTo>
                    <a:pt x="2556764" y="994410"/>
                  </a:lnTo>
                  <a:lnTo>
                    <a:pt x="2587498" y="963040"/>
                  </a:lnTo>
                  <a:lnTo>
                    <a:pt x="2613787" y="927608"/>
                  </a:lnTo>
                  <a:lnTo>
                    <a:pt x="2634996" y="888491"/>
                  </a:lnTo>
                  <a:lnTo>
                    <a:pt x="2650744" y="846327"/>
                  </a:lnTo>
                  <a:lnTo>
                    <a:pt x="2660523" y="801369"/>
                  </a:lnTo>
                  <a:lnTo>
                    <a:pt x="2663952" y="754379"/>
                  </a:lnTo>
                  <a:lnTo>
                    <a:pt x="2663952" y="318008"/>
                  </a:lnTo>
                  <a:lnTo>
                    <a:pt x="2660523" y="271017"/>
                  </a:lnTo>
                  <a:lnTo>
                    <a:pt x="2650744" y="226187"/>
                  </a:lnTo>
                  <a:lnTo>
                    <a:pt x="2634996" y="183896"/>
                  </a:lnTo>
                  <a:lnTo>
                    <a:pt x="2613787" y="144779"/>
                  </a:lnTo>
                  <a:lnTo>
                    <a:pt x="2587498" y="109347"/>
                  </a:lnTo>
                  <a:lnTo>
                    <a:pt x="2556764" y="77977"/>
                  </a:lnTo>
                  <a:lnTo>
                    <a:pt x="2522093" y="51180"/>
                  </a:lnTo>
                  <a:lnTo>
                    <a:pt x="2483739" y="29590"/>
                  </a:lnTo>
                  <a:lnTo>
                    <a:pt x="2442337" y="13462"/>
                  </a:lnTo>
                  <a:lnTo>
                    <a:pt x="2398395" y="3428"/>
                  </a:lnTo>
                  <a:lnTo>
                    <a:pt x="2352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7426" y="857249"/>
              <a:ext cx="3197352" cy="16123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71265" y="1088136"/>
              <a:ext cx="2665095" cy="1072515"/>
            </a:xfrm>
            <a:custGeom>
              <a:avLst/>
              <a:gdLst/>
              <a:ahLst/>
              <a:cxnLst/>
              <a:rect l="l" t="t" r="r" b="b"/>
              <a:pathLst>
                <a:path w="2665095" h="1072514">
                  <a:moveTo>
                    <a:pt x="2353056" y="0"/>
                  </a:moveTo>
                  <a:lnTo>
                    <a:pt x="311658" y="0"/>
                  </a:lnTo>
                  <a:lnTo>
                    <a:pt x="265557" y="3428"/>
                  </a:lnTo>
                  <a:lnTo>
                    <a:pt x="221614" y="13462"/>
                  </a:lnTo>
                  <a:lnTo>
                    <a:pt x="180212" y="29590"/>
                  </a:lnTo>
                  <a:lnTo>
                    <a:pt x="141986" y="51180"/>
                  </a:lnTo>
                  <a:lnTo>
                    <a:pt x="107187" y="77977"/>
                  </a:lnTo>
                  <a:lnTo>
                    <a:pt x="76454" y="109347"/>
                  </a:lnTo>
                  <a:lnTo>
                    <a:pt x="50164" y="144779"/>
                  </a:lnTo>
                  <a:lnTo>
                    <a:pt x="28956" y="183896"/>
                  </a:lnTo>
                  <a:lnTo>
                    <a:pt x="13208" y="226187"/>
                  </a:lnTo>
                  <a:lnTo>
                    <a:pt x="3429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429" y="801369"/>
                  </a:lnTo>
                  <a:lnTo>
                    <a:pt x="13208" y="846327"/>
                  </a:lnTo>
                  <a:lnTo>
                    <a:pt x="28956" y="888491"/>
                  </a:lnTo>
                  <a:lnTo>
                    <a:pt x="50164" y="927608"/>
                  </a:lnTo>
                  <a:lnTo>
                    <a:pt x="76454" y="963040"/>
                  </a:lnTo>
                  <a:lnTo>
                    <a:pt x="107187" y="994410"/>
                  </a:lnTo>
                  <a:lnTo>
                    <a:pt x="141986" y="1021206"/>
                  </a:lnTo>
                  <a:lnTo>
                    <a:pt x="180212" y="1042797"/>
                  </a:lnTo>
                  <a:lnTo>
                    <a:pt x="221614" y="1058926"/>
                  </a:lnTo>
                  <a:lnTo>
                    <a:pt x="265557" y="1068959"/>
                  </a:lnTo>
                  <a:lnTo>
                    <a:pt x="311658" y="1072388"/>
                  </a:lnTo>
                  <a:lnTo>
                    <a:pt x="2353056" y="1072388"/>
                  </a:lnTo>
                  <a:lnTo>
                    <a:pt x="2399157" y="1068959"/>
                  </a:lnTo>
                  <a:lnTo>
                    <a:pt x="2443099" y="1058926"/>
                  </a:lnTo>
                  <a:lnTo>
                    <a:pt x="2484501" y="1042797"/>
                  </a:lnTo>
                  <a:lnTo>
                    <a:pt x="2522728" y="1021206"/>
                  </a:lnTo>
                  <a:lnTo>
                    <a:pt x="2557526" y="994410"/>
                  </a:lnTo>
                  <a:lnTo>
                    <a:pt x="2588260" y="963040"/>
                  </a:lnTo>
                  <a:lnTo>
                    <a:pt x="2614549" y="927608"/>
                  </a:lnTo>
                  <a:lnTo>
                    <a:pt x="2635758" y="888491"/>
                  </a:lnTo>
                  <a:lnTo>
                    <a:pt x="2651506" y="846327"/>
                  </a:lnTo>
                  <a:lnTo>
                    <a:pt x="2661285" y="801369"/>
                  </a:lnTo>
                  <a:lnTo>
                    <a:pt x="2664714" y="754379"/>
                  </a:lnTo>
                  <a:lnTo>
                    <a:pt x="2664714" y="318008"/>
                  </a:lnTo>
                  <a:lnTo>
                    <a:pt x="2661285" y="271017"/>
                  </a:lnTo>
                  <a:lnTo>
                    <a:pt x="2651506" y="226187"/>
                  </a:lnTo>
                  <a:lnTo>
                    <a:pt x="2635758" y="183896"/>
                  </a:lnTo>
                  <a:lnTo>
                    <a:pt x="2614549" y="144779"/>
                  </a:lnTo>
                  <a:lnTo>
                    <a:pt x="2588260" y="109347"/>
                  </a:lnTo>
                  <a:lnTo>
                    <a:pt x="2557526" y="77977"/>
                  </a:lnTo>
                  <a:lnTo>
                    <a:pt x="2522728" y="51180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7" y="3428"/>
                  </a:lnTo>
                  <a:lnTo>
                    <a:pt x="235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6544" y="857249"/>
              <a:ext cx="3197352" cy="16123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15812" y="1088136"/>
              <a:ext cx="2665095" cy="1072515"/>
            </a:xfrm>
            <a:custGeom>
              <a:avLst/>
              <a:gdLst/>
              <a:ahLst/>
              <a:cxnLst/>
              <a:rect l="l" t="t" r="r" b="b"/>
              <a:pathLst>
                <a:path w="2665095" h="1072514">
                  <a:moveTo>
                    <a:pt x="2353056" y="0"/>
                  </a:moveTo>
                  <a:lnTo>
                    <a:pt x="311658" y="0"/>
                  </a:lnTo>
                  <a:lnTo>
                    <a:pt x="265557" y="3428"/>
                  </a:lnTo>
                  <a:lnTo>
                    <a:pt x="221614" y="13462"/>
                  </a:lnTo>
                  <a:lnTo>
                    <a:pt x="180212" y="29590"/>
                  </a:lnTo>
                  <a:lnTo>
                    <a:pt x="141986" y="51180"/>
                  </a:lnTo>
                  <a:lnTo>
                    <a:pt x="107187" y="77977"/>
                  </a:lnTo>
                  <a:lnTo>
                    <a:pt x="76453" y="109347"/>
                  </a:lnTo>
                  <a:lnTo>
                    <a:pt x="50164" y="144779"/>
                  </a:lnTo>
                  <a:lnTo>
                    <a:pt x="28955" y="183896"/>
                  </a:lnTo>
                  <a:lnTo>
                    <a:pt x="13208" y="226187"/>
                  </a:lnTo>
                  <a:lnTo>
                    <a:pt x="3428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428" y="801369"/>
                  </a:lnTo>
                  <a:lnTo>
                    <a:pt x="13208" y="846327"/>
                  </a:lnTo>
                  <a:lnTo>
                    <a:pt x="28955" y="888491"/>
                  </a:lnTo>
                  <a:lnTo>
                    <a:pt x="50164" y="927608"/>
                  </a:lnTo>
                  <a:lnTo>
                    <a:pt x="76453" y="963040"/>
                  </a:lnTo>
                  <a:lnTo>
                    <a:pt x="107187" y="994410"/>
                  </a:lnTo>
                  <a:lnTo>
                    <a:pt x="141986" y="1021206"/>
                  </a:lnTo>
                  <a:lnTo>
                    <a:pt x="180212" y="1042797"/>
                  </a:lnTo>
                  <a:lnTo>
                    <a:pt x="221614" y="1058926"/>
                  </a:lnTo>
                  <a:lnTo>
                    <a:pt x="265557" y="1068959"/>
                  </a:lnTo>
                  <a:lnTo>
                    <a:pt x="311658" y="1072388"/>
                  </a:lnTo>
                  <a:lnTo>
                    <a:pt x="2353056" y="1072388"/>
                  </a:lnTo>
                  <a:lnTo>
                    <a:pt x="2399157" y="1068959"/>
                  </a:lnTo>
                  <a:lnTo>
                    <a:pt x="2443098" y="1058926"/>
                  </a:lnTo>
                  <a:lnTo>
                    <a:pt x="2484501" y="1042797"/>
                  </a:lnTo>
                  <a:lnTo>
                    <a:pt x="2522728" y="1021206"/>
                  </a:lnTo>
                  <a:lnTo>
                    <a:pt x="2557526" y="994410"/>
                  </a:lnTo>
                  <a:lnTo>
                    <a:pt x="2588260" y="963040"/>
                  </a:lnTo>
                  <a:lnTo>
                    <a:pt x="2614548" y="927608"/>
                  </a:lnTo>
                  <a:lnTo>
                    <a:pt x="2635758" y="888491"/>
                  </a:lnTo>
                  <a:lnTo>
                    <a:pt x="2651506" y="846327"/>
                  </a:lnTo>
                  <a:lnTo>
                    <a:pt x="2661285" y="801369"/>
                  </a:lnTo>
                  <a:lnTo>
                    <a:pt x="2664714" y="754379"/>
                  </a:lnTo>
                  <a:lnTo>
                    <a:pt x="2664714" y="318008"/>
                  </a:lnTo>
                  <a:lnTo>
                    <a:pt x="2661285" y="271017"/>
                  </a:lnTo>
                  <a:lnTo>
                    <a:pt x="2651506" y="226187"/>
                  </a:lnTo>
                  <a:lnTo>
                    <a:pt x="2635758" y="183896"/>
                  </a:lnTo>
                  <a:lnTo>
                    <a:pt x="2614548" y="144779"/>
                  </a:lnTo>
                  <a:lnTo>
                    <a:pt x="2588260" y="109347"/>
                  </a:lnTo>
                  <a:lnTo>
                    <a:pt x="2557526" y="77977"/>
                  </a:lnTo>
                  <a:lnTo>
                    <a:pt x="2522728" y="51180"/>
                  </a:lnTo>
                  <a:lnTo>
                    <a:pt x="2484501" y="29590"/>
                  </a:lnTo>
                  <a:lnTo>
                    <a:pt x="2443098" y="13462"/>
                  </a:lnTo>
                  <a:lnTo>
                    <a:pt x="2399157" y="3428"/>
                  </a:lnTo>
                  <a:lnTo>
                    <a:pt x="235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3470" y="857249"/>
              <a:ext cx="3197352" cy="16123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60358" y="1088136"/>
              <a:ext cx="2665095" cy="1072515"/>
            </a:xfrm>
            <a:custGeom>
              <a:avLst/>
              <a:gdLst/>
              <a:ahLst/>
              <a:cxnLst/>
              <a:rect l="l" t="t" r="r" b="b"/>
              <a:pathLst>
                <a:path w="2665095" h="1072514">
                  <a:moveTo>
                    <a:pt x="2353056" y="0"/>
                  </a:moveTo>
                  <a:lnTo>
                    <a:pt x="311531" y="0"/>
                  </a:lnTo>
                  <a:lnTo>
                    <a:pt x="265557" y="3428"/>
                  </a:lnTo>
                  <a:lnTo>
                    <a:pt x="221615" y="13462"/>
                  </a:lnTo>
                  <a:lnTo>
                    <a:pt x="180213" y="29590"/>
                  </a:lnTo>
                  <a:lnTo>
                    <a:pt x="141859" y="51180"/>
                  </a:lnTo>
                  <a:lnTo>
                    <a:pt x="107188" y="77977"/>
                  </a:lnTo>
                  <a:lnTo>
                    <a:pt x="76453" y="109347"/>
                  </a:lnTo>
                  <a:lnTo>
                    <a:pt x="50165" y="144779"/>
                  </a:lnTo>
                  <a:lnTo>
                    <a:pt x="28956" y="183896"/>
                  </a:lnTo>
                  <a:lnTo>
                    <a:pt x="13208" y="226187"/>
                  </a:lnTo>
                  <a:lnTo>
                    <a:pt x="3428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428" y="801369"/>
                  </a:lnTo>
                  <a:lnTo>
                    <a:pt x="13208" y="846327"/>
                  </a:lnTo>
                  <a:lnTo>
                    <a:pt x="28956" y="888491"/>
                  </a:lnTo>
                  <a:lnTo>
                    <a:pt x="50165" y="927608"/>
                  </a:lnTo>
                  <a:lnTo>
                    <a:pt x="76453" y="963040"/>
                  </a:lnTo>
                  <a:lnTo>
                    <a:pt x="107188" y="994410"/>
                  </a:lnTo>
                  <a:lnTo>
                    <a:pt x="141859" y="1021206"/>
                  </a:lnTo>
                  <a:lnTo>
                    <a:pt x="180213" y="1042797"/>
                  </a:lnTo>
                  <a:lnTo>
                    <a:pt x="221615" y="1058926"/>
                  </a:lnTo>
                  <a:lnTo>
                    <a:pt x="265557" y="1068959"/>
                  </a:lnTo>
                  <a:lnTo>
                    <a:pt x="311531" y="1072388"/>
                  </a:lnTo>
                  <a:lnTo>
                    <a:pt x="2353056" y="1072388"/>
                  </a:lnTo>
                  <a:lnTo>
                    <a:pt x="2399157" y="1068959"/>
                  </a:lnTo>
                  <a:lnTo>
                    <a:pt x="2443099" y="1058926"/>
                  </a:lnTo>
                  <a:lnTo>
                    <a:pt x="2484501" y="1042797"/>
                  </a:lnTo>
                  <a:lnTo>
                    <a:pt x="2522728" y="1021206"/>
                  </a:lnTo>
                  <a:lnTo>
                    <a:pt x="2557526" y="994410"/>
                  </a:lnTo>
                  <a:lnTo>
                    <a:pt x="2588260" y="963040"/>
                  </a:lnTo>
                  <a:lnTo>
                    <a:pt x="2614422" y="927608"/>
                  </a:lnTo>
                  <a:lnTo>
                    <a:pt x="2635758" y="888491"/>
                  </a:lnTo>
                  <a:lnTo>
                    <a:pt x="2651506" y="846327"/>
                  </a:lnTo>
                  <a:lnTo>
                    <a:pt x="2661285" y="801369"/>
                  </a:lnTo>
                  <a:lnTo>
                    <a:pt x="2664714" y="754379"/>
                  </a:lnTo>
                  <a:lnTo>
                    <a:pt x="2664714" y="318008"/>
                  </a:lnTo>
                  <a:lnTo>
                    <a:pt x="2661285" y="271017"/>
                  </a:lnTo>
                  <a:lnTo>
                    <a:pt x="2651506" y="226187"/>
                  </a:lnTo>
                  <a:lnTo>
                    <a:pt x="2635758" y="183896"/>
                  </a:lnTo>
                  <a:lnTo>
                    <a:pt x="2614422" y="144779"/>
                  </a:lnTo>
                  <a:lnTo>
                    <a:pt x="2588260" y="109347"/>
                  </a:lnTo>
                  <a:lnTo>
                    <a:pt x="2557526" y="77977"/>
                  </a:lnTo>
                  <a:lnTo>
                    <a:pt x="2522728" y="51180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7" y="3428"/>
                  </a:lnTo>
                  <a:lnTo>
                    <a:pt x="235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454" y="2241042"/>
              <a:ext cx="3197351" cy="16261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9674" y="2478024"/>
              <a:ext cx="2664460" cy="1072515"/>
            </a:xfrm>
            <a:custGeom>
              <a:avLst/>
              <a:gdLst/>
              <a:ahLst/>
              <a:cxnLst/>
              <a:rect l="l" t="t" r="r" b="b"/>
              <a:pathLst>
                <a:path w="2664460" h="1072514">
                  <a:moveTo>
                    <a:pt x="2352421" y="0"/>
                  </a:moveTo>
                  <a:lnTo>
                    <a:pt x="311505" y="0"/>
                  </a:lnTo>
                  <a:lnTo>
                    <a:pt x="265468" y="3428"/>
                  </a:lnTo>
                  <a:lnTo>
                    <a:pt x="221538" y="13462"/>
                  </a:lnTo>
                  <a:lnTo>
                    <a:pt x="180174" y="29590"/>
                  </a:lnTo>
                  <a:lnTo>
                    <a:pt x="141884" y="51180"/>
                  </a:lnTo>
                  <a:lnTo>
                    <a:pt x="107137" y="77977"/>
                  </a:lnTo>
                  <a:lnTo>
                    <a:pt x="76403" y="109347"/>
                  </a:lnTo>
                  <a:lnTo>
                    <a:pt x="50177" y="144779"/>
                  </a:lnTo>
                  <a:lnTo>
                    <a:pt x="28956" y="183896"/>
                  </a:lnTo>
                  <a:lnTo>
                    <a:pt x="13182" y="226060"/>
                  </a:lnTo>
                  <a:lnTo>
                    <a:pt x="3378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378" y="801370"/>
                  </a:lnTo>
                  <a:lnTo>
                    <a:pt x="13182" y="846327"/>
                  </a:lnTo>
                  <a:lnTo>
                    <a:pt x="28956" y="888491"/>
                  </a:lnTo>
                  <a:lnTo>
                    <a:pt x="50177" y="927608"/>
                  </a:lnTo>
                  <a:lnTo>
                    <a:pt x="76403" y="963040"/>
                  </a:lnTo>
                  <a:lnTo>
                    <a:pt x="107137" y="994410"/>
                  </a:lnTo>
                  <a:lnTo>
                    <a:pt x="141884" y="1021206"/>
                  </a:lnTo>
                  <a:lnTo>
                    <a:pt x="180174" y="1042797"/>
                  </a:lnTo>
                  <a:lnTo>
                    <a:pt x="221538" y="1058926"/>
                  </a:lnTo>
                  <a:lnTo>
                    <a:pt x="265468" y="1068959"/>
                  </a:lnTo>
                  <a:lnTo>
                    <a:pt x="311505" y="1072388"/>
                  </a:lnTo>
                  <a:lnTo>
                    <a:pt x="2352421" y="1072388"/>
                  </a:lnTo>
                  <a:lnTo>
                    <a:pt x="2398395" y="1068959"/>
                  </a:lnTo>
                  <a:lnTo>
                    <a:pt x="2442337" y="1058926"/>
                  </a:lnTo>
                  <a:lnTo>
                    <a:pt x="2483739" y="1042797"/>
                  </a:lnTo>
                  <a:lnTo>
                    <a:pt x="2522093" y="1021206"/>
                  </a:lnTo>
                  <a:lnTo>
                    <a:pt x="2556764" y="994410"/>
                  </a:lnTo>
                  <a:lnTo>
                    <a:pt x="2587498" y="963040"/>
                  </a:lnTo>
                  <a:lnTo>
                    <a:pt x="2613787" y="927608"/>
                  </a:lnTo>
                  <a:lnTo>
                    <a:pt x="2634996" y="888491"/>
                  </a:lnTo>
                  <a:lnTo>
                    <a:pt x="2650744" y="846327"/>
                  </a:lnTo>
                  <a:lnTo>
                    <a:pt x="2660523" y="801370"/>
                  </a:lnTo>
                  <a:lnTo>
                    <a:pt x="2663952" y="754379"/>
                  </a:lnTo>
                  <a:lnTo>
                    <a:pt x="2663952" y="318008"/>
                  </a:lnTo>
                  <a:lnTo>
                    <a:pt x="2660523" y="271017"/>
                  </a:lnTo>
                  <a:lnTo>
                    <a:pt x="2650744" y="226060"/>
                  </a:lnTo>
                  <a:lnTo>
                    <a:pt x="2634996" y="183896"/>
                  </a:lnTo>
                  <a:lnTo>
                    <a:pt x="2613787" y="144779"/>
                  </a:lnTo>
                  <a:lnTo>
                    <a:pt x="2587498" y="109347"/>
                  </a:lnTo>
                  <a:lnTo>
                    <a:pt x="2556764" y="77977"/>
                  </a:lnTo>
                  <a:lnTo>
                    <a:pt x="2522093" y="51180"/>
                  </a:lnTo>
                  <a:lnTo>
                    <a:pt x="2483739" y="29590"/>
                  </a:lnTo>
                  <a:lnTo>
                    <a:pt x="2442337" y="13462"/>
                  </a:lnTo>
                  <a:lnTo>
                    <a:pt x="2398395" y="3428"/>
                  </a:lnTo>
                  <a:lnTo>
                    <a:pt x="2352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9618" y="2241042"/>
              <a:ext cx="3198113" cy="16261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84220" y="2478024"/>
              <a:ext cx="2664460" cy="1072515"/>
            </a:xfrm>
            <a:custGeom>
              <a:avLst/>
              <a:gdLst/>
              <a:ahLst/>
              <a:cxnLst/>
              <a:rect l="l" t="t" r="r" b="b"/>
              <a:pathLst>
                <a:path w="2664460" h="1072514">
                  <a:moveTo>
                    <a:pt x="2352420" y="0"/>
                  </a:moveTo>
                  <a:lnTo>
                    <a:pt x="311530" y="0"/>
                  </a:lnTo>
                  <a:lnTo>
                    <a:pt x="265429" y="3428"/>
                  </a:lnTo>
                  <a:lnTo>
                    <a:pt x="221487" y="13462"/>
                  </a:lnTo>
                  <a:lnTo>
                    <a:pt x="180212" y="29590"/>
                  </a:lnTo>
                  <a:lnTo>
                    <a:pt x="141858" y="51180"/>
                  </a:lnTo>
                  <a:lnTo>
                    <a:pt x="107187" y="77977"/>
                  </a:lnTo>
                  <a:lnTo>
                    <a:pt x="76453" y="109347"/>
                  </a:lnTo>
                  <a:lnTo>
                    <a:pt x="50164" y="144779"/>
                  </a:lnTo>
                  <a:lnTo>
                    <a:pt x="28955" y="183896"/>
                  </a:lnTo>
                  <a:lnTo>
                    <a:pt x="13207" y="226060"/>
                  </a:lnTo>
                  <a:lnTo>
                    <a:pt x="3428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428" y="801370"/>
                  </a:lnTo>
                  <a:lnTo>
                    <a:pt x="13207" y="846327"/>
                  </a:lnTo>
                  <a:lnTo>
                    <a:pt x="28955" y="888491"/>
                  </a:lnTo>
                  <a:lnTo>
                    <a:pt x="50164" y="927608"/>
                  </a:lnTo>
                  <a:lnTo>
                    <a:pt x="76453" y="963040"/>
                  </a:lnTo>
                  <a:lnTo>
                    <a:pt x="107187" y="994410"/>
                  </a:lnTo>
                  <a:lnTo>
                    <a:pt x="141858" y="1021206"/>
                  </a:lnTo>
                  <a:lnTo>
                    <a:pt x="180212" y="1042797"/>
                  </a:lnTo>
                  <a:lnTo>
                    <a:pt x="221487" y="1058926"/>
                  </a:lnTo>
                  <a:lnTo>
                    <a:pt x="265429" y="1068959"/>
                  </a:lnTo>
                  <a:lnTo>
                    <a:pt x="311530" y="1072388"/>
                  </a:lnTo>
                  <a:lnTo>
                    <a:pt x="2352420" y="1072388"/>
                  </a:lnTo>
                  <a:lnTo>
                    <a:pt x="2398394" y="1068959"/>
                  </a:lnTo>
                  <a:lnTo>
                    <a:pt x="2442337" y="1058926"/>
                  </a:lnTo>
                  <a:lnTo>
                    <a:pt x="2483739" y="1042797"/>
                  </a:lnTo>
                  <a:lnTo>
                    <a:pt x="2522092" y="1021206"/>
                  </a:lnTo>
                  <a:lnTo>
                    <a:pt x="2556764" y="994410"/>
                  </a:lnTo>
                  <a:lnTo>
                    <a:pt x="2587497" y="963040"/>
                  </a:lnTo>
                  <a:lnTo>
                    <a:pt x="2613787" y="927608"/>
                  </a:lnTo>
                  <a:lnTo>
                    <a:pt x="2634995" y="888491"/>
                  </a:lnTo>
                  <a:lnTo>
                    <a:pt x="2650743" y="846327"/>
                  </a:lnTo>
                  <a:lnTo>
                    <a:pt x="2660522" y="801370"/>
                  </a:lnTo>
                  <a:lnTo>
                    <a:pt x="2663952" y="754379"/>
                  </a:lnTo>
                  <a:lnTo>
                    <a:pt x="2663952" y="318008"/>
                  </a:lnTo>
                  <a:lnTo>
                    <a:pt x="2660522" y="271017"/>
                  </a:lnTo>
                  <a:lnTo>
                    <a:pt x="2650743" y="226060"/>
                  </a:lnTo>
                  <a:lnTo>
                    <a:pt x="2634995" y="183896"/>
                  </a:lnTo>
                  <a:lnTo>
                    <a:pt x="2613787" y="144779"/>
                  </a:lnTo>
                  <a:lnTo>
                    <a:pt x="2587497" y="109347"/>
                  </a:lnTo>
                  <a:lnTo>
                    <a:pt x="2556764" y="77977"/>
                  </a:lnTo>
                  <a:lnTo>
                    <a:pt x="2522092" y="51180"/>
                  </a:lnTo>
                  <a:lnTo>
                    <a:pt x="2483739" y="29590"/>
                  </a:lnTo>
                  <a:lnTo>
                    <a:pt x="2442337" y="13462"/>
                  </a:lnTo>
                  <a:lnTo>
                    <a:pt x="2398394" y="3428"/>
                  </a:lnTo>
                  <a:lnTo>
                    <a:pt x="2352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88736" y="2241042"/>
              <a:ext cx="3198114" cy="16261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28004" y="2478024"/>
              <a:ext cx="2665095" cy="1072515"/>
            </a:xfrm>
            <a:custGeom>
              <a:avLst/>
              <a:gdLst/>
              <a:ahLst/>
              <a:cxnLst/>
              <a:rect l="l" t="t" r="r" b="b"/>
              <a:pathLst>
                <a:path w="2665095" h="1072514">
                  <a:moveTo>
                    <a:pt x="2353055" y="0"/>
                  </a:moveTo>
                  <a:lnTo>
                    <a:pt x="311658" y="0"/>
                  </a:lnTo>
                  <a:lnTo>
                    <a:pt x="265557" y="3428"/>
                  </a:lnTo>
                  <a:lnTo>
                    <a:pt x="221615" y="13462"/>
                  </a:lnTo>
                  <a:lnTo>
                    <a:pt x="180212" y="29590"/>
                  </a:lnTo>
                  <a:lnTo>
                    <a:pt x="141986" y="51180"/>
                  </a:lnTo>
                  <a:lnTo>
                    <a:pt x="107187" y="77977"/>
                  </a:lnTo>
                  <a:lnTo>
                    <a:pt x="76454" y="109347"/>
                  </a:lnTo>
                  <a:lnTo>
                    <a:pt x="50165" y="144779"/>
                  </a:lnTo>
                  <a:lnTo>
                    <a:pt x="28956" y="183896"/>
                  </a:lnTo>
                  <a:lnTo>
                    <a:pt x="13208" y="226060"/>
                  </a:lnTo>
                  <a:lnTo>
                    <a:pt x="3429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429" y="801370"/>
                  </a:lnTo>
                  <a:lnTo>
                    <a:pt x="13208" y="846327"/>
                  </a:lnTo>
                  <a:lnTo>
                    <a:pt x="28956" y="888491"/>
                  </a:lnTo>
                  <a:lnTo>
                    <a:pt x="50165" y="927608"/>
                  </a:lnTo>
                  <a:lnTo>
                    <a:pt x="76454" y="963040"/>
                  </a:lnTo>
                  <a:lnTo>
                    <a:pt x="107187" y="994410"/>
                  </a:lnTo>
                  <a:lnTo>
                    <a:pt x="141986" y="1021206"/>
                  </a:lnTo>
                  <a:lnTo>
                    <a:pt x="180212" y="1042797"/>
                  </a:lnTo>
                  <a:lnTo>
                    <a:pt x="221615" y="1058926"/>
                  </a:lnTo>
                  <a:lnTo>
                    <a:pt x="265557" y="1068959"/>
                  </a:lnTo>
                  <a:lnTo>
                    <a:pt x="311658" y="1072388"/>
                  </a:lnTo>
                  <a:lnTo>
                    <a:pt x="2353055" y="1072388"/>
                  </a:lnTo>
                  <a:lnTo>
                    <a:pt x="2399156" y="1068959"/>
                  </a:lnTo>
                  <a:lnTo>
                    <a:pt x="2443099" y="1058926"/>
                  </a:lnTo>
                  <a:lnTo>
                    <a:pt x="2484501" y="1042797"/>
                  </a:lnTo>
                  <a:lnTo>
                    <a:pt x="2522728" y="1021206"/>
                  </a:lnTo>
                  <a:lnTo>
                    <a:pt x="2557526" y="994410"/>
                  </a:lnTo>
                  <a:lnTo>
                    <a:pt x="2588260" y="963040"/>
                  </a:lnTo>
                  <a:lnTo>
                    <a:pt x="2614549" y="927608"/>
                  </a:lnTo>
                  <a:lnTo>
                    <a:pt x="2635757" y="888491"/>
                  </a:lnTo>
                  <a:lnTo>
                    <a:pt x="2651505" y="846327"/>
                  </a:lnTo>
                  <a:lnTo>
                    <a:pt x="2661285" y="801370"/>
                  </a:lnTo>
                  <a:lnTo>
                    <a:pt x="2664714" y="754379"/>
                  </a:lnTo>
                  <a:lnTo>
                    <a:pt x="2664714" y="318008"/>
                  </a:lnTo>
                  <a:lnTo>
                    <a:pt x="2661285" y="271017"/>
                  </a:lnTo>
                  <a:lnTo>
                    <a:pt x="2651505" y="226060"/>
                  </a:lnTo>
                  <a:lnTo>
                    <a:pt x="2635757" y="183896"/>
                  </a:lnTo>
                  <a:lnTo>
                    <a:pt x="2614549" y="144779"/>
                  </a:lnTo>
                  <a:lnTo>
                    <a:pt x="2588260" y="109347"/>
                  </a:lnTo>
                  <a:lnTo>
                    <a:pt x="2557526" y="77977"/>
                  </a:lnTo>
                  <a:lnTo>
                    <a:pt x="2522728" y="51180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6" y="3428"/>
                  </a:lnTo>
                  <a:lnTo>
                    <a:pt x="23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5661" y="2241042"/>
              <a:ext cx="3197352" cy="16261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72549" y="2478024"/>
              <a:ext cx="2665095" cy="1072515"/>
            </a:xfrm>
            <a:custGeom>
              <a:avLst/>
              <a:gdLst/>
              <a:ahLst/>
              <a:cxnLst/>
              <a:rect l="l" t="t" r="r" b="b"/>
              <a:pathLst>
                <a:path w="2665095" h="1072514">
                  <a:moveTo>
                    <a:pt x="2353055" y="0"/>
                  </a:moveTo>
                  <a:lnTo>
                    <a:pt x="311530" y="0"/>
                  </a:lnTo>
                  <a:lnTo>
                    <a:pt x="265556" y="3428"/>
                  </a:lnTo>
                  <a:lnTo>
                    <a:pt x="221615" y="13462"/>
                  </a:lnTo>
                  <a:lnTo>
                    <a:pt x="180213" y="29590"/>
                  </a:lnTo>
                  <a:lnTo>
                    <a:pt x="141858" y="51180"/>
                  </a:lnTo>
                  <a:lnTo>
                    <a:pt x="107188" y="77977"/>
                  </a:lnTo>
                  <a:lnTo>
                    <a:pt x="76453" y="109347"/>
                  </a:lnTo>
                  <a:lnTo>
                    <a:pt x="50165" y="144779"/>
                  </a:lnTo>
                  <a:lnTo>
                    <a:pt x="28955" y="183896"/>
                  </a:lnTo>
                  <a:lnTo>
                    <a:pt x="13207" y="226060"/>
                  </a:lnTo>
                  <a:lnTo>
                    <a:pt x="3428" y="271017"/>
                  </a:lnTo>
                  <a:lnTo>
                    <a:pt x="0" y="318008"/>
                  </a:lnTo>
                  <a:lnTo>
                    <a:pt x="0" y="754379"/>
                  </a:lnTo>
                  <a:lnTo>
                    <a:pt x="3428" y="801370"/>
                  </a:lnTo>
                  <a:lnTo>
                    <a:pt x="13207" y="846327"/>
                  </a:lnTo>
                  <a:lnTo>
                    <a:pt x="28955" y="888491"/>
                  </a:lnTo>
                  <a:lnTo>
                    <a:pt x="50165" y="927608"/>
                  </a:lnTo>
                  <a:lnTo>
                    <a:pt x="76453" y="963040"/>
                  </a:lnTo>
                  <a:lnTo>
                    <a:pt x="107188" y="994410"/>
                  </a:lnTo>
                  <a:lnTo>
                    <a:pt x="141858" y="1021206"/>
                  </a:lnTo>
                  <a:lnTo>
                    <a:pt x="180213" y="1042797"/>
                  </a:lnTo>
                  <a:lnTo>
                    <a:pt x="221615" y="1058926"/>
                  </a:lnTo>
                  <a:lnTo>
                    <a:pt x="265556" y="1068959"/>
                  </a:lnTo>
                  <a:lnTo>
                    <a:pt x="311530" y="1072388"/>
                  </a:lnTo>
                  <a:lnTo>
                    <a:pt x="2353055" y="1072388"/>
                  </a:lnTo>
                  <a:lnTo>
                    <a:pt x="2399156" y="1068959"/>
                  </a:lnTo>
                  <a:lnTo>
                    <a:pt x="2443099" y="1058926"/>
                  </a:lnTo>
                  <a:lnTo>
                    <a:pt x="2484501" y="1042797"/>
                  </a:lnTo>
                  <a:lnTo>
                    <a:pt x="2522728" y="1021206"/>
                  </a:lnTo>
                  <a:lnTo>
                    <a:pt x="2557526" y="994410"/>
                  </a:lnTo>
                  <a:lnTo>
                    <a:pt x="2588259" y="963040"/>
                  </a:lnTo>
                  <a:lnTo>
                    <a:pt x="2614422" y="927608"/>
                  </a:lnTo>
                  <a:lnTo>
                    <a:pt x="2635757" y="888491"/>
                  </a:lnTo>
                  <a:lnTo>
                    <a:pt x="2651505" y="846327"/>
                  </a:lnTo>
                  <a:lnTo>
                    <a:pt x="2661284" y="801370"/>
                  </a:lnTo>
                  <a:lnTo>
                    <a:pt x="2664714" y="754379"/>
                  </a:lnTo>
                  <a:lnTo>
                    <a:pt x="2664714" y="318008"/>
                  </a:lnTo>
                  <a:lnTo>
                    <a:pt x="2661284" y="271017"/>
                  </a:lnTo>
                  <a:lnTo>
                    <a:pt x="2651505" y="226060"/>
                  </a:lnTo>
                  <a:lnTo>
                    <a:pt x="2635757" y="183896"/>
                  </a:lnTo>
                  <a:lnTo>
                    <a:pt x="2614422" y="144779"/>
                  </a:lnTo>
                  <a:lnTo>
                    <a:pt x="2588259" y="109347"/>
                  </a:lnTo>
                  <a:lnTo>
                    <a:pt x="2557526" y="77977"/>
                  </a:lnTo>
                  <a:lnTo>
                    <a:pt x="2522728" y="51180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6" y="3428"/>
                  </a:lnTo>
                  <a:lnTo>
                    <a:pt x="23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5646" y="3638549"/>
              <a:ext cx="3197352" cy="16123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1865" y="3867911"/>
              <a:ext cx="2665095" cy="1073150"/>
            </a:xfrm>
            <a:custGeom>
              <a:avLst/>
              <a:gdLst/>
              <a:ahLst/>
              <a:cxnLst/>
              <a:rect l="l" t="t" r="r" b="b"/>
              <a:pathLst>
                <a:path w="2665095" h="1073150">
                  <a:moveTo>
                    <a:pt x="2353056" y="0"/>
                  </a:moveTo>
                  <a:lnTo>
                    <a:pt x="311594" y="0"/>
                  </a:lnTo>
                  <a:lnTo>
                    <a:pt x="265544" y="3429"/>
                  </a:lnTo>
                  <a:lnTo>
                    <a:pt x="221602" y="13462"/>
                  </a:lnTo>
                  <a:lnTo>
                    <a:pt x="180225" y="29590"/>
                  </a:lnTo>
                  <a:lnTo>
                    <a:pt x="141922" y="51307"/>
                  </a:lnTo>
                  <a:lnTo>
                    <a:pt x="107162" y="77977"/>
                  </a:lnTo>
                  <a:lnTo>
                    <a:pt x="76428" y="109474"/>
                  </a:lnTo>
                  <a:lnTo>
                    <a:pt x="50203" y="144906"/>
                  </a:lnTo>
                  <a:lnTo>
                    <a:pt x="28956" y="184023"/>
                  </a:lnTo>
                  <a:lnTo>
                    <a:pt x="13195" y="226313"/>
                  </a:lnTo>
                  <a:lnTo>
                    <a:pt x="3378" y="271144"/>
                  </a:lnTo>
                  <a:lnTo>
                    <a:pt x="0" y="318135"/>
                  </a:lnTo>
                  <a:lnTo>
                    <a:pt x="0" y="755014"/>
                  </a:lnTo>
                  <a:lnTo>
                    <a:pt x="3378" y="802005"/>
                  </a:lnTo>
                  <a:lnTo>
                    <a:pt x="13195" y="846836"/>
                  </a:lnTo>
                  <a:lnTo>
                    <a:pt x="28956" y="889126"/>
                  </a:lnTo>
                  <a:lnTo>
                    <a:pt x="50203" y="928243"/>
                  </a:lnTo>
                  <a:lnTo>
                    <a:pt x="76428" y="963676"/>
                  </a:lnTo>
                  <a:lnTo>
                    <a:pt x="107162" y="995044"/>
                  </a:lnTo>
                  <a:lnTo>
                    <a:pt x="141922" y="1021842"/>
                  </a:lnTo>
                  <a:lnTo>
                    <a:pt x="180225" y="1043558"/>
                  </a:lnTo>
                  <a:lnTo>
                    <a:pt x="221602" y="1059688"/>
                  </a:lnTo>
                  <a:lnTo>
                    <a:pt x="265544" y="1069720"/>
                  </a:lnTo>
                  <a:lnTo>
                    <a:pt x="311594" y="1073150"/>
                  </a:lnTo>
                  <a:lnTo>
                    <a:pt x="2353056" y="1073150"/>
                  </a:lnTo>
                  <a:lnTo>
                    <a:pt x="2399157" y="1069720"/>
                  </a:lnTo>
                  <a:lnTo>
                    <a:pt x="2443099" y="1059688"/>
                  </a:lnTo>
                  <a:lnTo>
                    <a:pt x="2484501" y="1043558"/>
                  </a:lnTo>
                  <a:lnTo>
                    <a:pt x="2522728" y="1021842"/>
                  </a:lnTo>
                  <a:lnTo>
                    <a:pt x="2557526" y="995044"/>
                  </a:lnTo>
                  <a:lnTo>
                    <a:pt x="2588260" y="963676"/>
                  </a:lnTo>
                  <a:lnTo>
                    <a:pt x="2614549" y="928243"/>
                  </a:lnTo>
                  <a:lnTo>
                    <a:pt x="2635758" y="889126"/>
                  </a:lnTo>
                  <a:lnTo>
                    <a:pt x="2651506" y="846836"/>
                  </a:lnTo>
                  <a:lnTo>
                    <a:pt x="2661285" y="802005"/>
                  </a:lnTo>
                  <a:lnTo>
                    <a:pt x="2664714" y="755014"/>
                  </a:lnTo>
                  <a:lnTo>
                    <a:pt x="2664714" y="318135"/>
                  </a:lnTo>
                  <a:lnTo>
                    <a:pt x="2661285" y="271144"/>
                  </a:lnTo>
                  <a:lnTo>
                    <a:pt x="2651506" y="226313"/>
                  </a:lnTo>
                  <a:lnTo>
                    <a:pt x="2635758" y="184023"/>
                  </a:lnTo>
                  <a:lnTo>
                    <a:pt x="2614549" y="144906"/>
                  </a:lnTo>
                  <a:lnTo>
                    <a:pt x="2588260" y="109474"/>
                  </a:lnTo>
                  <a:lnTo>
                    <a:pt x="2557526" y="77977"/>
                  </a:lnTo>
                  <a:lnTo>
                    <a:pt x="2522728" y="51307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7" y="3429"/>
                  </a:lnTo>
                  <a:lnTo>
                    <a:pt x="235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2571" y="3638549"/>
              <a:ext cx="3197352" cy="16123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296411" y="3867911"/>
              <a:ext cx="2665095" cy="1073150"/>
            </a:xfrm>
            <a:custGeom>
              <a:avLst/>
              <a:gdLst/>
              <a:ahLst/>
              <a:cxnLst/>
              <a:rect l="l" t="t" r="r" b="b"/>
              <a:pathLst>
                <a:path w="2665095" h="1073150">
                  <a:moveTo>
                    <a:pt x="2353055" y="0"/>
                  </a:moveTo>
                  <a:lnTo>
                    <a:pt x="311658" y="0"/>
                  </a:lnTo>
                  <a:lnTo>
                    <a:pt x="265557" y="3429"/>
                  </a:lnTo>
                  <a:lnTo>
                    <a:pt x="221614" y="13462"/>
                  </a:lnTo>
                  <a:lnTo>
                    <a:pt x="180212" y="29590"/>
                  </a:lnTo>
                  <a:lnTo>
                    <a:pt x="141986" y="51307"/>
                  </a:lnTo>
                  <a:lnTo>
                    <a:pt x="107187" y="77977"/>
                  </a:lnTo>
                  <a:lnTo>
                    <a:pt x="76453" y="109474"/>
                  </a:lnTo>
                  <a:lnTo>
                    <a:pt x="50164" y="144906"/>
                  </a:lnTo>
                  <a:lnTo>
                    <a:pt x="28955" y="184023"/>
                  </a:lnTo>
                  <a:lnTo>
                    <a:pt x="13208" y="226313"/>
                  </a:lnTo>
                  <a:lnTo>
                    <a:pt x="3428" y="271144"/>
                  </a:lnTo>
                  <a:lnTo>
                    <a:pt x="0" y="318135"/>
                  </a:lnTo>
                  <a:lnTo>
                    <a:pt x="0" y="755014"/>
                  </a:lnTo>
                  <a:lnTo>
                    <a:pt x="3428" y="802005"/>
                  </a:lnTo>
                  <a:lnTo>
                    <a:pt x="13208" y="846836"/>
                  </a:lnTo>
                  <a:lnTo>
                    <a:pt x="28955" y="889126"/>
                  </a:lnTo>
                  <a:lnTo>
                    <a:pt x="50164" y="928243"/>
                  </a:lnTo>
                  <a:lnTo>
                    <a:pt x="76453" y="963676"/>
                  </a:lnTo>
                  <a:lnTo>
                    <a:pt x="107187" y="995044"/>
                  </a:lnTo>
                  <a:lnTo>
                    <a:pt x="141986" y="1021842"/>
                  </a:lnTo>
                  <a:lnTo>
                    <a:pt x="180212" y="1043558"/>
                  </a:lnTo>
                  <a:lnTo>
                    <a:pt x="221614" y="1059688"/>
                  </a:lnTo>
                  <a:lnTo>
                    <a:pt x="265557" y="1069720"/>
                  </a:lnTo>
                  <a:lnTo>
                    <a:pt x="311658" y="1073150"/>
                  </a:lnTo>
                  <a:lnTo>
                    <a:pt x="2353055" y="1073150"/>
                  </a:lnTo>
                  <a:lnTo>
                    <a:pt x="2399157" y="1069720"/>
                  </a:lnTo>
                  <a:lnTo>
                    <a:pt x="2443099" y="1059688"/>
                  </a:lnTo>
                  <a:lnTo>
                    <a:pt x="2484501" y="1043558"/>
                  </a:lnTo>
                  <a:lnTo>
                    <a:pt x="2522728" y="1021842"/>
                  </a:lnTo>
                  <a:lnTo>
                    <a:pt x="2557526" y="995044"/>
                  </a:lnTo>
                  <a:lnTo>
                    <a:pt x="2588260" y="963676"/>
                  </a:lnTo>
                  <a:lnTo>
                    <a:pt x="2614549" y="928243"/>
                  </a:lnTo>
                  <a:lnTo>
                    <a:pt x="2635758" y="889126"/>
                  </a:lnTo>
                  <a:lnTo>
                    <a:pt x="2651505" y="846836"/>
                  </a:lnTo>
                  <a:lnTo>
                    <a:pt x="2661285" y="802005"/>
                  </a:lnTo>
                  <a:lnTo>
                    <a:pt x="2664714" y="755014"/>
                  </a:lnTo>
                  <a:lnTo>
                    <a:pt x="2664714" y="318135"/>
                  </a:lnTo>
                  <a:lnTo>
                    <a:pt x="2661285" y="271144"/>
                  </a:lnTo>
                  <a:lnTo>
                    <a:pt x="2651505" y="226313"/>
                  </a:lnTo>
                  <a:lnTo>
                    <a:pt x="2635758" y="184023"/>
                  </a:lnTo>
                  <a:lnTo>
                    <a:pt x="2614549" y="144906"/>
                  </a:lnTo>
                  <a:lnTo>
                    <a:pt x="2588260" y="109474"/>
                  </a:lnTo>
                  <a:lnTo>
                    <a:pt x="2557526" y="77977"/>
                  </a:lnTo>
                  <a:lnTo>
                    <a:pt x="2522728" y="51307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7" y="3429"/>
                  </a:lnTo>
                  <a:lnTo>
                    <a:pt x="23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01689" y="3638549"/>
              <a:ext cx="3197352" cy="16123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40957" y="3867911"/>
              <a:ext cx="2664460" cy="1073150"/>
            </a:xfrm>
            <a:custGeom>
              <a:avLst/>
              <a:gdLst/>
              <a:ahLst/>
              <a:cxnLst/>
              <a:rect l="l" t="t" r="r" b="b"/>
              <a:pathLst>
                <a:path w="2664459" h="1073150">
                  <a:moveTo>
                    <a:pt x="2352420" y="0"/>
                  </a:moveTo>
                  <a:lnTo>
                    <a:pt x="311530" y="0"/>
                  </a:lnTo>
                  <a:lnTo>
                    <a:pt x="265429" y="3429"/>
                  </a:lnTo>
                  <a:lnTo>
                    <a:pt x="221487" y="13462"/>
                  </a:lnTo>
                  <a:lnTo>
                    <a:pt x="180212" y="29590"/>
                  </a:lnTo>
                  <a:lnTo>
                    <a:pt x="141858" y="51307"/>
                  </a:lnTo>
                  <a:lnTo>
                    <a:pt x="107187" y="77977"/>
                  </a:lnTo>
                  <a:lnTo>
                    <a:pt x="76453" y="109474"/>
                  </a:lnTo>
                  <a:lnTo>
                    <a:pt x="50164" y="144906"/>
                  </a:lnTo>
                  <a:lnTo>
                    <a:pt x="28955" y="184023"/>
                  </a:lnTo>
                  <a:lnTo>
                    <a:pt x="13207" y="226313"/>
                  </a:lnTo>
                  <a:lnTo>
                    <a:pt x="3428" y="271144"/>
                  </a:lnTo>
                  <a:lnTo>
                    <a:pt x="0" y="318135"/>
                  </a:lnTo>
                  <a:lnTo>
                    <a:pt x="0" y="755014"/>
                  </a:lnTo>
                  <a:lnTo>
                    <a:pt x="3428" y="802005"/>
                  </a:lnTo>
                  <a:lnTo>
                    <a:pt x="13207" y="846836"/>
                  </a:lnTo>
                  <a:lnTo>
                    <a:pt x="28955" y="889126"/>
                  </a:lnTo>
                  <a:lnTo>
                    <a:pt x="50164" y="928243"/>
                  </a:lnTo>
                  <a:lnTo>
                    <a:pt x="76453" y="963676"/>
                  </a:lnTo>
                  <a:lnTo>
                    <a:pt x="107187" y="995044"/>
                  </a:lnTo>
                  <a:lnTo>
                    <a:pt x="141858" y="1021842"/>
                  </a:lnTo>
                  <a:lnTo>
                    <a:pt x="180212" y="1043558"/>
                  </a:lnTo>
                  <a:lnTo>
                    <a:pt x="221487" y="1059688"/>
                  </a:lnTo>
                  <a:lnTo>
                    <a:pt x="265429" y="1069720"/>
                  </a:lnTo>
                  <a:lnTo>
                    <a:pt x="311530" y="1073150"/>
                  </a:lnTo>
                  <a:lnTo>
                    <a:pt x="2352420" y="1073150"/>
                  </a:lnTo>
                  <a:lnTo>
                    <a:pt x="2398394" y="1069720"/>
                  </a:lnTo>
                  <a:lnTo>
                    <a:pt x="2442337" y="1059688"/>
                  </a:lnTo>
                  <a:lnTo>
                    <a:pt x="2483739" y="1043558"/>
                  </a:lnTo>
                  <a:lnTo>
                    <a:pt x="2522092" y="1021842"/>
                  </a:lnTo>
                  <a:lnTo>
                    <a:pt x="2556764" y="995044"/>
                  </a:lnTo>
                  <a:lnTo>
                    <a:pt x="2587497" y="963676"/>
                  </a:lnTo>
                  <a:lnTo>
                    <a:pt x="2613787" y="928243"/>
                  </a:lnTo>
                  <a:lnTo>
                    <a:pt x="2634995" y="889126"/>
                  </a:lnTo>
                  <a:lnTo>
                    <a:pt x="2650743" y="846836"/>
                  </a:lnTo>
                  <a:lnTo>
                    <a:pt x="2660522" y="802005"/>
                  </a:lnTo>
                  <a:lnTo>
                    <a:pt x="2663951" y="755014"/>
                  </a:lnTo>
                  <a:lnTo>
                    <a:pt x="2663951" y="318135"/>
                  </a:lnTo>
                  <a:lnTo>
                    <a:pt x="2660522" y="271144"/>
                  </a:lnTo>
                  <a:lnTo>
                    <a:pt x="2650743" y="226313"/>
                  </a:lnTo>
                  <a:lnTo>
                    <a:pt x="2634995" y="184023"/>
                  </a:lnTo>
                  <a:lnTo>
                    <a:pt x="2613787" y="144906"/>
                  </a:lnTo>
                  <a:lnTo>
                    <a:pt x="2587497" y="109474"/>
                  </a:lnTo>
                  <a:lnTo>
                    <a:pt x="2556764" y="77977"/>
                  </a:lnTo>
                  <a:lnTo>
                    <a:pt x="2522092" y="51307"/>
                  </a:lnTo>
                  <a:lnTo>
                    <a:pt x="2483739" y="29590"/>
                  </a:lnTo>
                  <a:lnTo>
                    <a:pt x="2442337" y="13462"/>
                  </a:lnTo>
                  <a:lnTo>
                    <a:pt x="2398394" y="3429"/>
                  </a:lnTo>
                  <a:lnTo>
                    <a:pt x="2352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37854" y="3638549"/>
              <a:ext cx="3198113" cy="16123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985504" y="3867911"/>
              <a:ext cx="2664460" cy="1073150"/>
            </a:xfrm>
            <a:custGeom>
              <a:avLst/>
              <a:gdLst/>
              <a:ahLst/>
              <a:cxnLst/>
              <a:rect l="l" t="t" r="r" b="b"/>
              <a:pathLst>
                <a:path w="2664459" h="1073150">
                  <a:moveTo>
                    <a:pt x="2352421" y="0"/>
                  </a:moveTo>
                  <a:lnTo>
                    <a:pt x="311530" y="0"/>
                  </a:lnTo>
                  <a:lnTo>
                    <a:pt x="265429" y="3429"/>
                  </a:lnTo>
                  <a:lnTo>
                    <a:pt x="221488" y="13462"/>
                  </a:lnTo>
                  <a:lnTo>
                    <a:pt x="180213" y="29590"/>
                  </a:lnTo>
                  <a:lnTo>
                    <a:pt x="141859" y="51307"/>
                  </a:lnTo>
                  <a:lnTo>
                    <a:pt x="107188" y="77977"/>
                  </a:lnTo>
                  <a:lnTo>
                    <a:pt x="76453" y="109474"/>
                  </a:lnTo>
                  <a:lnTo>
                    <a:pt x="50165" y="144906"/>
                  </a:lnTo>
                  <a:lnTo>
                    <a:pt x="28955" y="184023"/>
                  </a:lnTo>
                  <a:lnTo>
                    <a:pt x="13207" y="226313"/>
                  </a:lnTo>
                  <a:lnTo>
                    <a:pt x="3428" y="271144"/>
                  </a:lnTo>
                  <a:lnTo>
                    <a:pt x="0" y="318135"/>
                  </a:lnTo>
                  <a:lnTo>
                    <a:pt x="0" y="755014"/>
                  </a:lnTo>
                  <a:lnTo>
                    <a:pt x="3428" y="802005"/>
                  </a:lnTo>
                  <a:lnTo>
                    <a:pt x="13207" y="846836"/>
                  </a:lnTo>
                  <a:lnTo>
                    <a:pt x="28955" y="889126"/>
                  </a:lnTo>
                  <a:lnTo>
                    <a:pt x="50165" y="928243"/>
                  </a:lnTo>
                  <a:lnTo>
                    <a:pt x="76453" y="963676"/>
                  </a:lnTo>
                  <a:lnTo>
                    <a:pt x="107188" y="995044"/>
                  </a:lnTo>
                  <a:lnTo>
                    <a:pt x="141859" y="1021842"/>
                  </a:lnTo>
                  <a:lnTo>
                    <a:pt x="180213" y="1043558"/>
                  </a:lnTo>
                  <a:lnTo>
                    <a:pt x="221488" y="1059688"/>
                  </a:lnTo>
                  <a:lnTo>
                    <a:pt x="265429" y="1069720"/>
                  </a:lnTo>
                  <a:lnTo>
                    <a:pt x="311530" y="1073150"/>
                  </a:lnTo>
                  <a:lnTo>
                    <a:pt x="2352421" y="1073150"/>
                  </a:lnTo>
                  <a:lnTo>
                    <a:pt x="2398395" y="1069720"/>
                  </a:lnTo>
                  <a:lnTo>
                    <a:pt x="2442337" y="1059688"/>
                  </a:lnTo>
                  <a:lnTo>
                    <a:pt x="2483739" y="1043558"/>
                  </a:lnTo>
                  <a:lnTo>
                    <a:pt x="2522093" y="1021842"/>
                  </a:lnTo>
                  <a:lnTo>
                    <a:pt x="2556764" y="995044"/>
                  </a:lnTo>
                  <a:lnTo>
                    <a:pt x="2587498" y="963676"/>
                  </a:lnTo>
                  <a:lnTo>
                    <a:pt x="2613787" y="928243"/>
                  </a:lnTo>
                  <a:lnTo>
                    <a:pt x="2634996" y="889126"/>
                  </a:lnTo>
                  <a:lnTo>
                    <a:pt x="2650744" y="846836"/>
                  </a:lnTo>
                  <a:lnTo>
                    <a:pt x="2660523" y="802005"/>
                  </a:lnTo>
                  <a:lnTo>
                    <a:pt x="2663952" y="755014"/>
                  </a:lnTo>
                  <a:lnTo>
                    <a:pt x="2663952" y="318135"/>
                  </a:lnTo>
                  <a:lnTo>
                    <a:pt x="2660523" y="271144"/>
                  </a:lnTo>
                  <a:lnTo>
                    <a:pt x="2650744" y="226313"/>
                  </a:lnTo>
                  <a:lnTo>
                    <a:pt x="2634996" y="184023"/>
                  </a:lnTo>
                  <a:lnTo>
                    <a:pt x="2613787" y="144906"/>
                  </a:lnTo>
                  <a:lnTo>
                    <a:pt x="2587498" y="109474"/>
                  </a:lnTo>
                  <a:lnTo>
                    <a:pt x="2556764" y="77977"/>
                  </a:lnTo>
                  <a:lnTo>
                    <a:pt x="2522093" y="51307"/>
                  </a:lnTo>
                  <a:lnTo>
                    <a:pt x="2483739" y="29590"/>
                  </a:lnTo>
                  <a:lnTo>
                    <a:pt x="2442337" y="13462"/>
                  </a:lnTo>
                  <a:lnTo>
                    <a:pt x="2398395" y="3429"/>
                  </a:lnTo>
                  <a:lnTo>
                    <a:pt x="2352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7838" y="5022341"/>
              <a:ext cx="3198114" cy="161315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64820" y="5257799"/>
              <a:ext cx="2664460" cy="1073150"/>
            </a:xfrm>
            <a:custGeom>
              <a:avLst/>
              <a:gdLst/>
              <a:ahLst/>
              <a:cxnLst/>
              <a:rect l="l" t="t" r="r" b="b"/>
              <a:pathLst>
                <a:path w="2664460" h="1073150">
                  <a:moveTo>
                    <a:pt x="2352421" y="0"/>
                  </a:moveTo>
                  <a:lnTo>
                    <a:pt x="311505" y="0"/>
                  </a:lnTo>
                  <a:lnTo>
                    <a:pt x="265468" y="3428"/>
                  </a:lnTo>
                  <a:lnTo>
                    <a:pt x="221538" y="13462"/>
                  </a:lnTo>
                  <a:lnTo>
                    <a:pt x="180174" y="29590"/>
                  </a:lnTo>
                  <a:lnTo>
                    <a:pt x="141884" y="51308"/>
                  </a:lnTo>
                  <a:lnTo>
                    <a:pt x="107137" y="78105"/>
                  </a:lnTo>
                  <a:lnTo>
                    <a:pt x="76403" y="109474"/>
                  </a:lnTo>
                  <a:lnTo>
                    <a:pt x="50177" y="144906"/>
                  </a:lnTo>
                  <a:lnTo>
                    <a:pt x="28956" y="184022"/>
                  </a:lnTo>
                  <a:lnTo>
                    <a:pt x="13182" y="226313"/>
                  </a:lnTo>
                  <a:lnTo>
                    <a:pt x="3378" y="271144"/>
                  </a:lnTo>
                  <a:lnTo>
                    <a:pt x="0" y="318134"/>
                  </a:lnTo>
                  <a:lnTo>
                    <a:pt x="0" y="754976"/>
                  </a:lnTo>
                  <a:lnTo>
                    <a:pt x="3378" y="801992"/>
                  </a:lnTo>
                  <a:lnTo>
                    <a:pt x="13182" y="846874"/>
                  </a:lnTo>
                  <a:lnTo>
                    <a:pt x="28956" y="889114"/>
                  </a:lnTo>
                  <a:lnTo>
                    <a:pt x="50177" y="928230"/>
                  </a:lnTo>
                  <a:lnTo>
                    <a:pt x="76403" y="963726"/>
                  </a:lnTo>
                  <a:lnTo>
                    <a:pt x="107137" y="995108"/>
                  </a:lnTo>
                  <a:lnTo>
                    <a:pt x="141884" y="1021892"/>
                  </a:lnTo>
                  <a:lnTo>
                    <a:pt x="180174" y="1043571"/>
                  </a:lnTo>
                  <a:lnTo>
                    <a:pt x="221538" y="1059675"/>
                  </a:lnTo>
                  <a:lnTo>
                    <a:pt x="265468" y="1069695"/>
                  </a:lnTo>
                  <a:lnTo>
                    <a:pt x="311505" y="1073150"/>
                  </a:lnTo>
                  <a:lnTo>
                    <a:pt x="2352421" y="1073150"/>
                  </a:lnTo>
                  <a:lnTo>
                    <a:pt x="2398395" y="1069695"/>
                  </a:lnTo>
                  <a:lnTo>
                    <a:pt x="2442337" y="1059675"/>
                  </a:lnTo>
                  <a:lnTo>
                    <a:pt x="2483739" y="1043571"/>
                  </a:lnTo>
                  <a:lnTo>
                    <a:pt x="2522093" y="1021892"/>
                  </a:lnTo>
                  <a:lnTo>
                    <a:pt x="2556764" y="995108"/>
                  </a:lnTo>
                  <a:lnTo>
                    <a:pt x="2587498" y="963726"/>
                  </a:lnTo>
                  <a:lnTo>
                    <a:pt x="2613787" y="928230"/>
                  </a:lnTo>
                  <a:lnTo>
                    <a:pt x="2634996" y="889114"/>
                  </a:lnTo>
                  <a:lnTo>
                    <a:pt x="2650744" y="846874"/>
                  </a:lnTo>
                  <a:lnTo>
                    <a:pt x="2660523" y="801992"/>
                  </a:lnTo>
                  <a:lnTo>
                    <a:pt x="2663952" y="754976"/>
                  </a:lnTo>
                  <a:lnTo>
                    <a:pt x="2663952" y="318134"/>
                  </a:lnTo>
                  <a:lnTo>
                    <a:pt x="2660523" y="271144"/>
                  </a:lnTo>
                  <a:lnTo>
                    <a:pt x="2650744" y="226313"/>
                  </a:lnTo>
                  <a:lnTo>
                    <a:pt x="2634996" y="184022"/>
                  </a:lnTo>
                  <a:lnTo>
                    <a:pt x="2613787" y="144906"/>
                  </a:lnTo>
                  <a:lnTo>
                    <a:pt x="2587498" y="109474"/>
                  </a:lnTo>
                  <a:lnTo>
                    <a:pt x="2556764" y="78105"/>
                  </a:lnTo>
                  <a:lnTo>
                    <a:pt x="2522093" y="51308"/>
                  </a:lnTo>
                  <a:lnTo>
                    <a:pt x="2483739" y="29590"/>
                  </a:lnTo>
                  <a:lnTo>
                    <a:pt x="2442337" y="13462"/>
                  </a:lnTo>
                  <a:lnTo>
                    <a:pt x="2398395" y="3428"/>
                  </a:lnTo>
                  <a:lnTo>
                    <a:pt x="2352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64764" y="5022341"/>
              <a:ext cx="3197352" cy="161315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308604" y="5257799"/>
              <a:ext cx="2665095" cy="1073150"/>
            </a:xfrm>
            <a:custGeom>
              <a:avLst/>
              <a:gdLst/>
              <a:ahLst/>
              <a:cxnLst/>
              <a:rect l="l" t="t" r="r" b="b"/>
              <a:pathLst>
                <a:path w="2665095" h="1073150">
                  <a:moveTo>
                    <a:pt x="2353056" y="0"/>
                  </a:moveTo>
                  <a:lnTo>
                    <a:pt x="311658" y="0"/>
                  </a:lnTo>
                  <a:lnTo>
                    <a:pt x="265557" y="3428"/>
                  </a:lnTo>
                  <a:lnTo>
                    <a:pt x="221615" y="13462"/>
                  </a:lnTo>
                  <a:lnTo>
                    <a:pt x="180212" y="29590"/>
                  </a:lnTo>
                  <a:lnTo>
                    <a:pt x="141986" y="51308"/>
                  </a:lnTo>
                  <a:lnTo>
                    <a:pt x="107187" y="78105"/>
                  </a:lnTo>
                  <a:lnTo>
                    <a:pt x="76454" y="109474"/>
                  </a:lnTo>
                  <a:lnTo>
                    <a:pt x="50165" y="144906"/>
                  </a:lnTo>
                  <a:lnTo>
                    <a:pt x="28956" y="184022"/>
                  </a:lnTo>
                  <a:lnTo>
                    <a:pt x="13208" y="226313"/>
                  </a:lnTo>
                  <a:lnTo>
                    <a:pt x="3429" y="271144"/>
                  </a:lnTo>
                  <a:lnTo>
                    <a:pt x="0" y="318134"/>
                  </a:lnTo>
                  <a:lnTo>
                    <a:pt x="0" y="754976"/>
                  </a:lnTo>
                  <a:lnTo>
                    <a:pt x="3429" y="801992"/>
                  </a:lnTo>
                  <a:lnTo>
                    <a:pt x="13208" y="846874"/>
                  </a:lnTo>
                  <a:lnTo>
                    <a:pt x="28956" y="889114"/>
                  </a:lnTo>
                  <a:lnTo>
                    <a:pt x="50165" y="928230"/>
                  </a:lnTo>
                  <a:lnTo>
                    <a:pt x="76454" y="963726"/>
                  </a:lnTo>
                  <a:lnTo>
                    <a:pt x="107187" y="995108"/>
                  </a:lnTo>
                  <a:lnTo>
                    <a:pt x="141986" y="1021892"/>
                  </a:lnTo>
                  <a:lnTo>
                    <a:pt x="180212" y="1043571"/>
                  </a:lnTo>
                  <a:lnTo>
                    <a:pt x="221615" y="1059675"/>
                  </a:lnTo>
                  <a:lnTo>
                    <a:pt x="265557" y="1069695"/>
                  </a:lnTo>
                  <a:lnTo>
                    <a:pt x="311658" y="1073150"/>
                  </a:lnTo>
                  <a:lnTo>
                    <a:pt x="2353056" y="1073150"/>
                  </a:lnTo>
                  <a:lnTo>
                    <a:pt x="2399157" y="1069695"/>
                  </a:lnTo>
                  <a:lnTo>
                    <a:pt x="2443099" y="1059675"/>
                  </a:lnTo>
                  <a:lnTo>
                    <a:pt x="2484501" y="1043571"/>
                  </a:lnTo>
                  <a:lnTo>
                    <a:pt x="2522728" y="1021892"/>
                  </a:lnTo>
                  <a:lnTo>
                    <a:pt x="2557526" y="995108"/>
                  </a:lnTo>
                  <a:lnTo>
                    <a:pt x="2588260" y="963726"/>
                  </a:lnTo>
                  <a:lnTo>
                    <a:pt x="2614549" y="928230"/>
                  </a:lnTo>
                  <a:lnTo>
                    <a:pt x="2635758" y="889114"/>
                  </a:lnTo>
                  <a:lnTo>
                    <a:pt x="2651506" y="846874"/>
                  </a:lnTo>
                  <a:lnTo>
                    <a:pt x="2661285" y="801992"/>
                  </a:lnTo>
                  <a:lnTo>
                    <a:pt x="2664714" y="754976"/>
                  </a:lnTo>
                  <a:lnTo>
                    <a:pt x="2664714" y="318134"/>
                  </a:lnTo>
                  <a:lnTo>
                    <a:pt x="2661285" y="271144"/>
                  </a:lnTo>
                  <a:lnTo>
                    <a:pt x="2651506" y="226313"/>
                  </a:lnTo>
                  <a:lnTo>
                    <a:pt x="2635758" y="184022"/>
                  </a:lnTo>
                  <a:lnTo>
                    <a:pt x="2614549" y="144906"/>
                  </a:lnTo>
                  <a:lnTo>
                    <a:pt x="2588260" y="109474"/>
                  </a:lnTo>
                  <a:lnTo>
                    <a:pt x="2557526" y="78105"/>
                  </a:lnTo>
                  <a:lnTo>
                    <a:pt x="2522728" y="51308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7" y="3428"/>
                  </a:lnTo>
                  <a:lnTo>
                    <a:pt x="235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13882" y="5022341"/>
              <a:ext cx="3197352" cy="161315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53150" y="5257799"/>
              <a:ext cx="2665095" cy="1073150"/>
            </a:xfrm>
            <a:custGeom>
              <a:avLst/>
              <a:gdLst/>
              <a:ahLst/>
              <a:cxnLst/>
              <a:rect l="l" t="t" r="r" b="b"/>
              <a:pathLst>
                <a:path w="2665095" h="1073150">
                  <a:moveTo>
                    <a:pt x="2353055" y="0"/>
                  </a:moveTo>
                  <a:lnTo>
                    <a:pt x="311658" y="0"/>
                  </a:lnTo>
                  <a:lnTo>
                    <a:pt x="265557" y="3428"/>
                  </a:lnTo>
                  <a:lnTo>
                    <a:pt x="221614" y="13462"/>
                  </a:lnTo>
                  <a:lnTo>
                    <a:pt x="180212" y="29590"/>
                  </a:lnTo>
                  <a:lnTo>
                    <a:pt x="141986" y="51308"/>
                  </a:lnTo>
                  <a:lnTo>
                    <a:pt x="107187" y="78105"/>
                  </a:lnTo>
                  <a:lnTo>
                    <a:pt x="76453" y="109474"/>
                  </a:lnTo>
                  <a:lnTo>
                    <a:pt x="50164" y="144906"/>
                  </a:lnTo>
                  <a:lnTo>
                    <a:pt x="28955" y="184022"/>
                  </a:lnTo>
                  <a:lnTo>
                    <a:pt x="13208" y="226313"/>
                  </a:lnTo>
                  <a:lnTo>
                    <a:pt x="3428" y="271144"/>
                  </a:lnTo>
                  <a:lnTo>
                    <a:pt x="0" y="318134"/>
                  </a:lnTo>
                  <a:lnTo>
                    <a:pt x="0" y="754976"/>
                  </a:lnTo>
                  <a:lnTo>
                    <a:pt x="3428" y="801992"/>
                  </a:lnTo>
                  <a:lnTo>
                    <a:pt x="13208" y="846874"/>
                  </a:lnTo>
                  <a:lnTo>
                    <a:pt x="28955" y="889114"/>
                  </a:lnTo>
                  <a:lnTo>
                    <a:pt x="50164" y="928230"/>
                  </a:lnTo>
                  <a:lnTo>
                    <a:pt x="76453" y="963726"/>
                  </a:lnTo>
                  <a:lnTo>
                    <a:pt x="107187" y="995108"/>
                  </a:lnTo>
                  <a:lnTo>
                    <a:pt x="141986" y="1021892"/>
                  </a:lnTo>
                  <a:lnTo>
                    <a:pt x="180212" y="1043571"/>
                  </a:lnTo>
                  <a:lnTo>
                    <a:pt x="221614" y="1059675"/>
                  </a:lnTo>
                  <a:lnTo>
                    <a:pt x="265557" y="1069695"/>
                  </a:lnTo>
                  <a:lnTo>
                    <a:pt x="311658" y="1073150"/>
                  </a:lnTo>
                  <a:lnTo>
                    <a:pt x="2353055" y="1073150"/>
                  </a:lnTo>
                  <a:lnTo>
                    <a:pt x="2399156" y="1069695"/>
                  </a:lnTo>
                  <a:lnTo>
                    <a:pt x="2443099" y="1059675"/>
                  </a:lnTo>
                  <a:lnTo>
                    <a:pt x="2484501" y="1043571"/>
                  </a:lnTo>
                  <a:lnTo>
                    <a:pt x="2522728" y="1021892"/>
                  </a:lnTo>
                  <a:lnTo>
                    <a:pt x="2557526" y="995108"/>
                  </a:lnTo>
                  <a:lnTo>
                    <a:pt x="2588259" y="963726"/>
                  </a:lnTo>
                  <a:lnTo>
                    <a:pt x="2614549" y="928230"/>
                  </a:lnTo>
                  <a:lnTo>
                    <a:pt x="2635757" y="889114"/>
                  </a:lnTo>
                  <a:lnTo>
                    <a:pt x="2651505" y="846874"/>
                  </a:lnTo>
                  <a:lnTo>
                    <a:pt x="2661284" y="801992"/>
                  </a:lnTo>
                  <a:lnTo>
                    <a:pt x="2664714" y="754976"/>
                  </a:lnTo>
                  <a:lnTo>
                    <a:pt x="2664714" y="318134"/>
                  </a:lnTo>
                  <a:lnTo>
                    <a:pt x="2661284" y="271144"/>
                  </a:lnTo>
                  <a:lnTo>
                    <a:pt x="2651505" y="226313"/>
                  </a:lnTo>
                  <a:lnTo>
                    <a:pt x="2635757" y="184022"/>
                  </a:lnTo>
                  <a:lnTo>
                    <a:pt x="2614549" y="144906"/>
                  </a:lnTo>
                  <a:lnTo>
                    <a:pt x="2588259" y="109474"/>
                  </a:lnTo>
                  <a:lnTo>
                    <a:pt x="2557526" y="78105"/>
                  </a:lnTo>
                  <a:lnTo>
                    <a:pt x="2522728" y="51308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6" y="3428"/>
                  </a:lnTo>
                  <a:lnTo>
                    <a:pt x="23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50808" y="5022341"/>
              <a:ext cx="3197352" cy="161315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997696" y="5257799"/>
              <a:ext cx="2665095" cy="1073150"/>
            </a:xfrm>
            <a:custGeom>
              <a:avLst/>
              <a:gdLst/>
              <a:ahLst/>
              <a:cxnLst/>
              <a:rect l="l" t="t" r="r" b="b"/>
              <a:pathLst>
                <a:path w="2665095" h="1073150">
                  <a:moveTo>
                    <a:pt x="2353055" y="0"/>
                  </a:moveTo>
                  <a:lnTo>
                    <a:pt x="311530" y="0"/>
                  </a:lnTo>
                  <a:lnTo>
                    <a:pt x="265556" y="3428"/>
                  </a:lnTo>
                  <a:lnTo>
                    <a:pt x="221614" y="13462"/>
                  </a:lnTo>
                  <a:lnTo>
                    <a:pt x="180212" y="29590"/>
                  </a:lnTo>
                  <a:lnTo>
                    <a:pt x="141858" y="51308"/>
                  </a:lnTo>
                  <a:lnTo>
                    <a:pt x="107187" y="78105"/>
                  </a:lnTo>
                  <a:lnTo>
                    <a:pt x="76453" y="109474"/>
                  </a:lnTo>
                  <a:lnTo>
                    <a:pt x="50164" y="144906"/>
                  </a:lnTo>
                  <a:lnTo>
                    <a:pt x="28955" y="184022"/>
                  </a:lnTo>
                  <a:lnTo>
                    <a:pt x="13207" y="226313"/>
                  </a:lnTo>
                  <a:lnTo>
                    <a:pt x="3428" y="271144"/>
                  </a:lnTo>
                  <a:lnTo>
                    <a:pt x="0" y="318134"/>
                  </a:lnTo>
                  <a:lnTo>
                    <a:pt x="0" y="754976"/>
                  </a:lnTo>
                  <a:lnTo>
                    <a:pt x="3428" y="801992"/>
                  </a:lnTo>
                  <a:lnTo>
                    <a:pt x="13207" y="846874"/>
                  </a:lnTo>
                  <a:lnTo>
                    <a:pt x="28955" y="889114"/>
                  </a:lnTo>
                  <a:lnTo>
                    <a:pt x="50164" y="928230"/>
                  </a:lnTo>
                  <a:lnTo>
                    <a:pt x="76453" y="963726"/>
                  </a:lnTo>
                  <a:lnTo>
                    <a:pt x="107187" y="995108"/>
                  </a:lnTo>
                  <a:lnTo>
                    <a:pt x="141858" y="1021892"/>
                  </a:lnTo>
                  <a:lnTo>
                    <a:pt x="180212" y="1043571"/>
                  </a:lnTo>
                  <a:lnTo>
                    <a:pt x="221614" y="1059675"/>
                  </a:lnTo>
                  <a:lnTo>
                    <a:pt x="265556" y="1069695"/>
                  </a:lnTo>
                  <a:lnTo>
                    <a:pt x="311530" y="1073150"/>
                  </a:lnTo>
                  <a:lnTo>
                    <a:pt x="2353055" y="1073150"/>
                  </a:lnTo>
                  <a:lnTo>
                    <a:pt x="2399156" y="1069695"/>
                  </a:lnTo>
                  <a:lnTo>
                    <a:pt x="2443099" y="1059675"/>
                  </a:lnTo>
                  <a:lnTo>
                    <a:pt x="2484501" y="1043571"/>
                  </a:lnTo>
                  <a:lnTo>
                    <a:pt x="2522728" y="1021892"/>
                  </a:lnTo>
                  <a:lnTo>
                    <a:pt x="2557526" y="995108"/>
                  </a:lnTo>
                  <a:lnTo>
                    <a:pt x="2588259" y="963726"/>
                  </a:lnTo>
                  <a:lnTo>
                    <a:pt x="2614422" y="928230"/>
                  </a:lnTo>
                  <a:lnTo>
                    <a:pt x="2635757" y="889114"/>
                  </a:lnTo>
                  <a:lnTo>
                    <a:pt x="2651505" y="846874"/>
                  </a:lnTo>
                  <a:lnTo>
                    <a:pt x="2661284" y="801992"/>
                  </a:lnTo>
                  <a:lnTo>
                    <a:pt x="2664713" y="754976"/>
                  </a:lnTo>
                  <a:lnTo>
                    <a:pt x="2664713" y="318134"/>
                  </a:lnTo>
                  <a:lnTo>
                    <a:pt x="2661284" y="271144"/>
                  </a:lnTo>
                  <a:lnTo>
                    <a:pt x="2651505" y="226313"/>
                  </a:lnTo>
                  <a:lnTo>
                    <a:pt x="2635757" y="184022"/>
                  </a:lnTo>
                  <a:lnTo>
                    <a:pt x="2614422" y="144906"/>
                  </a:lnTo>
                  <a:lnTo>
                    <a:pt x="2588259" y="109474"/>
                  </a:lnTo>
                  <a:lnTo>
                    <a:pt x="2557526" y="78105"/>
                  </a:lnTo>
                  <a:lnTo>
                    <a:pt x="2522728" y="51308"/>
                  </a:lnTo>
                  <a:lnTo>
                    <a:pt x="2484501" y="29590"/>
                  </a:lnTo>
                  <a:lnTo>
                    <a:pt x="2443099" y="13462"/>
                  </a:lnTo>
                  <a:lnTo>
                    <a:pt x="2399156" y="3428"/>
                  </a:lnTo>
                  <a:lnTo>
                    <a:pt x="23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6363" y="1479042"/>
              <a:ext cx="2263902" cy="36957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7298" y="1380743"/>
              <a:ext cx="2077212" cy="5295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00621" y="1480565"/>
              <a:ext cx="2076450" cy="4297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12046" y="2541270"/>
              <a:ext cx="1559813" cy="87858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76244" y="4063746"/>
              <a:ext cx="2301240" cy="7056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30334" y="3933443"/>
              <a:ext cx="1607820" cy="8008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78174" y="2635758"/>
              <a:ext cx="1799081" cy="80086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3241" y="5501640"/>
              <a:ext cx="1943100" cy="6057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72422" y="5441441"/>
              <a:ext cx="1853946" cy="69570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36485" y="5271516"/>
              <a:ext cx="919733" cy="10668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89425" y="5271516"/>
              <a:ext cx="1693926" cy="9860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59474" y="2624327"/>
              <a:ext cx="2047494" cy="92735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10818" y="3981449"/>
              <a:ext cx="1158240" cy="84963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1688" y="2598420"/>
              <a:ext cx="2093976" cy="6918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45523" y="547116"/>
              <a:ext cx="1993392" cy="199339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68889" y="112776"/>
              <a:ext cx="1440942" cy="68198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11199621" y="6433058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4" name="object 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870954" y="3902964"/>
            <a:ext cx="1641348" cy="1072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38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commercial Team</dc:creator>
  <dc:title>PowerPoint Presentation</dc:title>
  <dcterms:created xsi:type="dcterms:W3CDTF">2024-07-31T12:30:35Z</dcterms:created>
  <dcterms:modified xsi:type="dcterms:W3CDTF">2024-07-31T12:30:35Z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2024-07-31T00:00:00Z</vt:filetime>
  </property>
</Properties>
</file>